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17"/>
  </p:notesMasterIdLst>
  <p:sldIdLst>
    <p:sldId id="565" r:id="rId3"/>
    <p:sldId id="568" r:id="rId4"/>
    <p:sldId id="566" r:id="rId5"/>
    <p:sldId id="4151" r:id="rId6"/>
    <p:sldId id="4152" r:id="rId7"/>
    <p:sldId id="4153" r:id="rId8"/>
    <p:sldId id="4183" r:id="rId9"/>
    <p:sldId id="4184" r:id="rId10"/>
    <p:sldId id="4185" r:id="rId11"/>
    <p:sldId id="4190" r:id="rId12"/>
    <p:sldId id="4194" r:id="rId13"/>
    <p:sldId id="4186" r:id="rId14"/>
    <p:sldId id="4195" r:id="rId15"/>
    <p:sldId id="27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1752"/>
    <a:srgbClr val="D56E48"/>
    <a:srgbClr val="11CCDD"/>
    <a:srgbClr val="F09063"/>
    <a:srgbClr val="FFFFFF"/>
    <a:srgbClr val="E7C24C"/>
    <a:srgbClr val="FF0909"/>
    <a:srgbClr val="4472C4"/>
    <a:srgbClr val="D1C3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48" autoAdjust="0"/>
    <p:restoredTop sz="94721"/>
  </p:normalViewPr>
  <p:slideViewPr>
    <p:cSldViewPr snapToGrid="0" snapToObjects="1">
      <p:cViewPr varScale="1">
        <p:scale>
          <a:sx n="117" d="100"/>
          <a:sy n="117" d="100"/>
        </p:scale>
        <p:origin x="15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23B49A-4BEA-4806-B5DF-FD3F05818557}" type="doc">
      <dgm:prSet loTypeId="urn:microsoft.com/office/officeart/2009/3/layout/StepUpProcess" loCatId="process" qsTypeId="urn:microsoft.com/office/officeart/2005/8/quickstyle/simple1" qsCatId="simple" csTypeId="urn:microsoft.com/office/officeart/2005/8/colors/accent3_1" csCatId="accent3" phldr="1"/>
      <dgm:spPr/>
      <dgm:t>
        <a:bodyPr/>
        <a:lstStyle/>
        <a:p>
          <a:endParaRPr lang="en-US"/>
        </a:p>
      </dgm:t>
    </dgm:pt>
    <dgm:pt modelId="{886BF19A-490E-4AE9-8B81-2114246FA824}">
      <dgm:prSet custT="1"/>
      <dgm:spPr/>
      <dgm:t>
        <a:bodyPr/>
        <a:lstStyle/>
        <a:p>
          <a:r>
            <a:rPr lang="en-US" sz="1200" b="1" dirty="0">
              <a:solidFill>
                <a:schemeClr val="tx1"/>
              </a:solidFill>
              <a:latin typeface="Montserrat" panose="00000500000000000000" pitchFamily="2" charset="0"/>
            </a:rPr>
            <a:t>Data Wrangling &amp; Analysis: </a:t>
          </a:r>
          <a:r>
            <a:rPr lang="en-US" sz="1200" dirty="0">
              <a:solidFill>
                <a:schemeClr val="tx1"/>
              </a:solidFill>
              <a:latin typeface="Montserrat" panose="00000500000000000000" pitchFamily="2" charset="0"/>
            </a:rPr>
            <a:t>Automate reconciliation and analysis of financial data.</a:t>
          </a:r>
        </a:p>
      </dgm:t>
    </dgm:pt>
    <dgm:pt modelId="{C477C0ED-61AB-41E5-80FF-3C2BA8BC53A1}" type="parTrans" cxnId="{8383E7FF-8120-4D9E-AD78-F4781626C1E4}">
      <dgm:prSet/>
      <dgm:spPr/>
      <dgm:t>
        <a:bodyPr/>
        <a:lstStyle/>
        <a:p>
          <a:endParaRPr lang="en-US" sz="1200">
            <a:latin typeface="Montserrat" panose="00000500000000000000" pitchFamily="2" charset="0"/>
          </a:endParaRPr>
        </a:p>
      </dgm:t>
    </dgm:pt>
    <dgm:pt modelId="{922117AE-A955-4F0D-852B-634ADCC661F2}" type="sibTrans" cxnId="{8383E7FF-8120-4D9E-AD78-F4781626C1E4}">
      <dgm:prSet/>
      <dgm:spPr/>
      <dgm:t>
        <a:bodyPr/>
        <a:lstStyle/>
        <a:p>
          <a:endParaRPr lang="en-US" sz="1200">
            <a:latin typeface="Montserrat" panose="00000500000000000000" pitchFamily="2" charset="0"/>
          </a:endParaRPr>
        </a:p>
      </dgm:t>
    </dgm:pt>
    <dgm:pt modelId="{64F24879-2BC1-48B4-83A8-E421F30A80C8}">
      <dgm:prSet custT="1"/>
      <dgm:spPr/>
      <dgm:t>
        <a:bodyPr/>
        <a:lstStyle/>
        <a:p>
          <a:r>
            <a:rPr lang="en-US" sz="1200" b="1" dirty="0">
              <a:latin typeface="Montserrat" panose="00000500000000000000" pitchFamily="2" charset="0"/>
            </a:rPr>
            <a:t>Competitor Analysis: </a:t>
          </a:r>
          <a:r>
            <a:rPr lang="en-US" sz="1200" b="0" dirty="0">
              <a:latin typeface="Montserrat" panose="00000500000000000000" pitchFamily="2" charset="0"/>
            </a:rPr>
            <a:t>A</a:t>
          </a:r>
          <a:r>
            <a:rPr lang="en-US" sz="1200" dirty="0">
              <a:latin typeface="Montserrat" panose="00000500000000000000" pitchFamily="2" charset="0"/>
            </a:rPr>
            <a:t>nalyze competitors' financials and strategic positioning.</a:t>
          </a:r>
        </a:p>
      </dgm:t>
    </dgm:pt>
    <dgm:pt modelId="{96433CE6-22B1-41E2-8CCF-C9A669E4F8E8}" type="parTrans" cxnId="{C46DFA52-5372-458F-B216-FD84DB71D475}">
      <dgm:prSet/>
      <dgm:spPr/>
      <dgm:t>
        <a:bodyPr/>
        <a:lstStyle/>
        <a:p>
          <a:endParaRPr lang="en-US" sz="1200">
            <a:latin typeface="Montserrat" panose="00000500000000000000" pitchFamily="2" charset="0"/>
          </a:endParaRPr>
        </a:p>
      </dgm:t>
    </dgm:pt>
    <dgm:pt modelId="{B7BCBF17-9EE0-4775-9464-EF75715AA238}" type="sibTrans" cxnId="{C46DFA52-5372-458F-B216-FD84DB71D475}">
      <dgm:prSet/>
      <dgm:spPr/>
      <dgm:t>
        <a:bodyPr/>
        <a:lstStyle/>
        <a:p>
          <a:endParaRPr lang="en-US" sz="1200">
            <a:latin typeface="Montserrat" panose="00000500000000000000" pitchFamily="2" charset="0"/>
          </a:endParaRPr>
        </a:p>
      </dgm:t>
    </dgm:pt>
    <dgm:pt modelId="{97BEEFBB-3527-43A5-B8E3-509E77758131}">
      <dgm:prSet custT="1"/>
      <dgm:spPr/>
      <dgm:t>
        <a:bodyPr/>
        <a:lstStyle/>
        <a:p>
          <a:r>
            <a:rPr lang="en-US" sz="1200" b="1" dirty="0">
              <a:solidFill>
                <a:schemeClr val="tx1"/>
              </a:solidFill>
              <a:latin typeface="Montserrat" panose="00000500000000000000" pitchFamily="2" charset="0"/>
            </a:rPr>
            <a:t>Anomaly Detection: </a:t>
          </a:r>
          <a:r>
            <a:rPr lang="en-US" sz="1200" dirty="0">
              <a:solidFill>
                <a:schemeClr val="tx1"/>
              </a:solidFill>
              <a:latin typeface="Montserrat" panose="00000500000000000000" pitchFamily="2" charset="0"/>
            </a:rPr>
            <a:t>Identify errors in financial transactions with AI.</a:t>
          </a:r>
        </a:p>
      </dgm:t>
    </dgm:pt>
    <dgm:pt modelId="{E7399595-75C3-48A1-89AE-12B360354B39}" type="parTrans" cxnId="{94D1F809-A950-48F6-8E5F-0A4793EC7350}">
      <dgm:prSet/>
      <dgm:spPr/>
      <dgm:t>
        <a:bodyPr/>
        <a:lstStyle/>
        <a:p>
          <a:endParaRPr lang="en-US" sz="1200">
            <a:latin typeface="Montserrat" panose="00000500000000000000" pitchFamily="2" charset="0"/>
          </a:endParaRPr>
        </a:p>
      </dgm:t>
    </dgm:pt>
    <dgm:pt modelId="{A7A1B8FE-FD8B-4801-93C4-0F7F9C0E8865}" type="sibTrans" cxnId="{94D1F809-A950-48F6-8E5F-0A4793EC7350}">
      <dgm:prSet/>
      <dgm:spPr/>
      <dgm:t>
        <a:bodyPr/>
        <a:lstStyle/>
        <a:p>
          <a:endParaRPr lang="en-US" sz="1200">
            <a:latin typeface="Montserrat" panose="00000500000000000000" pitchFamily="2" charset="0"/>
          </a:endParaRPr>
        </a:p>
      </dgm:t>
    </dgm:pt>
    <dgm:pt modelId="{225DC186-8542-4D20-8B0F-B05B34327DB5}">
      <dgm:prSet custT="1"/>
      <dgm:spPr/>
      <dgm:t>
        <a:bodyPr/>
        <a:lstStyle/>
        <a:p>
          <a:r>
            <a:rPr lang="en-US" sz="1200" b="1" dirty="0">
              <a:solidFill>
                <a:schemeClr val="tx1"/>
              </a:solidFill>
              <a:latin typeface="Montserrat" panose="00000500000000000000" pitchFamily="2" charset="0"/>
            </a:rPr>
            <a:t>Time Series Forecasting: </a:t>
          </a:r>
          <a:r>
            <a:rPr lang="en-US" sz="1200" dirty="0">
              <a:solidFill>
                <a:schemeClr val="tx1"/>
              </a:solidFill>
              <a:latin typeface="Montserrat" panose="00000500000000000000" pitchFamily="2" charset="0"/>
            </a:rPr>
            <a:t>Predict financial performance using historical data and market trends.</a:t>
          </a:r>
        </a:p>
      </dgm:t>
    </dgm:pt>
    <dgm:pt modelId="{6E912119-34B1-4061-9D42-E4DA75B0D80D}" type="parTrans" cxnId="{7E564F15-4F16-4F9C-813A-DA482208AD8D}">
      <dgm:prSet/>
      <dgm:spPr/>
      <dgm:t>
        <a:bodyPr/>
        <a:lstStyle/>
        <a:p>
          <a:endParaRPr lang="en-US" sz="1200">
            <a:latin typeface="Montserrat" panose="00000500000000000000" pitchFamily="2" charset="0"/>
          </a:endParaRPr>
        </a:p>
      </dgm:t>
    </dgm:pt>
    <dgm:pt modelId="{57679991-CFCF-49E2-BF33-4981DFB1C766}" type="sibTrans" cxnId="{7E564F15-4F16-4F9C-813A-DA482208AD8D}">
      <dgm:prSet/>
      <dgm:spPr/>
      <dgm:t>
        <a:bodyPr/>
        <a:lstStyle/>
        <a:p>
          <a:endParaRPr lang="en-US" sz="1200">
            <a:latin typeface="Montserrat" panose="00000500000000000000" pitchFamily="2" charset="0"/>
          </a:endParaRPr>
        </a:p>
      </dgm:t>
    </dgm:pt>
    <dgm:pt modelId="{97552BD8-92D8-416D-9A3F-6E9010FD1228}">
      <dgm:prSet custT="1"/>
      <dgm:spPr/>
      <dgm:t>
        <a:bodyPr/>
        <a:lstStyle/>
        <a:p>
          <a:r>
            <a:rPr lang="en-US" sz="1200" b="1" dirty="0">
              <a:latin typeface="Montserrat" panose="00000500000000000000" pitchFamily="2" charset="0"/>
            </a:rPr>
            <a:t>Variance Analysis: </a:t>
          </a:r>
          <a:r>
            <a:rPr lang="en-US" sz="1200" dirty="0">
              <a:latin typeface="Montserrat" panose="00000500000000000000" pitchFamily="2" charset="0"/>
            </a:rPr>
            <a:t>Analyze actuals vs. budgets to pinpoint variances and corrective actions.</a:t>
          </a:r>
        </a:p>
      </dgm:t>
    </dgm:pt>
    <dgm:pt modelId="{9507BD5E-AE9F-463C-B773-B4DCE6DC5ABE}" type="parTrans" cxnId="{47556065-FC13-4831-A7D6-09AC2B3485B2}">
      <dgm:prSet/>
      <dgm:spPr/>
      <dgm:t>
        <a:bodyPr/>
        <a:lstStyle/>
        <a:p>
          <a:endParaRPr lang="en-US" sz="1200">
            <a:latin typeface="Montserrat" panose="00000500000000000000" pitchFamily="2" charset="0"/>
          </a:endParaRPr>
        </a:p>
      </dgm:t>
    </dgm:pt>
    <dgm:pt modelId="{07A24391-D0F3-4666-89D0-749A1FEC7934}" type="sibTrans" cxnId="{47556065-FC13-4831-A7D6-09AC2B3485B2}">
      <dgm:prSet/>
      <dgm:spPr/>
      <dgm:t>
        <a:bodyPr/>
        <a:lstStyle/>
        <a:p>
          <a:endParaRPr lang="en-US" sz="1200">
            <a:latin typeface="Montserrat" panose="00000500000000000000" pitchFamily="2" charset="0"/>
          </a:endParaRPr>
        </a:p>
      </dgm:t>
    </dgm:pt>
    <dgm:pt modelId="{DF4F9296-0282-43B4-9ECD-57314A8FC8A7}">
      <dgm:prSet custT="1"/>
      <dgm:spPr/>
      <dgm:t>
        <a:bodyPr/>
        <a:lstStyle/>
        <a:p>
          <a:r>
            <a:rPr lang="en-US" sz="1200" b="1" dirty="0">
              <a:latin typeface="Montserrat" panose="00000500000000000000" pitchFamily="2" charset="0"/>
            </a:rPr>
            <a:t>Scenario Planning: </a:t>
          </a:r>
          <a:r>
            <a:rPr lang="en-US" sz="1200" dirty="0">
              <a:latin typeface="Montserrat" panose="00000500000000000000" pitchFamily="2" charset="0"/>
            </a:rPr>
            <a:t>Model scenarios to evaluate business decisions' financial impacts.</a:t>
          </a:r>
        </a:p>
      </dgm:t>
    </dgm:pt>
    <dgm:pt modelId="{DF7B4D71-B225-4490-9421-B9ADB90E22BB}" type="parTrans" cxnId="{83D22B47-0938-4FF5-B82B-3EC95F8E63EC}">
      <dgm:prSet/>
      <dgm:spPr/>
      <dgm:t>
        <a:bodyPr/>
        <a:lstStyle/>
        <a:p>
          <a:endParaRPr lang="en-US" sz="1200">
            <a:latin typeface="Montserrat" panose="00000500000000000000" pitchFamily="2" charset="0"/>
          </a:endParaRPr>
        </a:p>
      </dgm:t>
    </dgm:pt>
    <dgm:pt modelId="{A5738935-85B8-4EE9-965F-4D40FE14BBFC}" type="sibTrans" cxnId="{83D22B47-0938-4FF5-B82B-3EC95F8E63EC}">
      <dgm:prSet/>
      <dgm:spPr/>
      <dgm:t>
        <a:bodyPr/>
        <a:lstStyle/>
        <a:p>
          <a:endParaRPr lang="en-US" sz="1200">
            <a:latin typeface="Montserrat" panose="00000500000000000000" pitchFamily="2" charset="0"/>
          </a:endParaRPr>
        </a:p>
      </dgm:t>
    </dgm:pt>
    <dgm:pt modelId="{FCEBDDEC-5388-4BEE-AA75-275D4E2F90D0}">
      <dgm:prSet custT="1"/>
      <dgm:spPr/>
      <dgm:t>
        <a:bodyPr/>
        <a:lstStyle/>
        <a:p>
          <a:r>
            <a:rPr lang="en-US" sz="1200" b="1" dirty="0">
              <a:solidFill>
                <a:srgbClr val="D56E48"/>
              </a:solidFill>
              <a:latin typeface="Montserrat" panose="00000500000000000000" pitchFamily="2" charset="0"/>
            </a:rPr>
            <a:t>Financial Narratives: </a:t>
          </a:r>
          <a:r>
            <a:rPr lang="en-US" sz="1200" dirty="0">
              <a:solidFill>
                <a:srgbClr val="D56E48"/>
              </a:solidFill>
              <a:latin typeface="Montserrat" panose="00000500000000000000" pitchFamily="2" charset="0"/>
            </a:rPr>
            <a:t>Generate AI-driven insights for clear stakeholder communication.</a:t>
          </a:r>
        </a:p>
      </dgm:t>
    </dgm:pt>
    <dgm:pt modelId="{AFFF4ABA-104D-4A62-9B6B-CED576581E7E}" type="parTrans" cxnId="{8C8E7123-8809-47A8-BE9C-DC4FBA475D2D}">
      <dgm:prSet/>
      <dgm:spPr/>
      <dgm:t>
        <a:bodyPr/>
        <a:lstStyle/>
        <a:p>
          <a:endParaRPr lang="en-US" sz="1200">
            <a:latin typeface="Montserrat" panose="00000500000000000000" pitchFamily="2" charset="0"/>
          </a:endParaRPr>
        </a:p>
      </dgm:t>
    </dgm:pt>
    <dgm:pt modelId="{53F4235C-3967-4808-9793-FA3AC76EF21C}" type="sibTrans" cxnId="{8C8E7123-8809-47A8-BE9C-DC4FBA475D2D}">
      <dgm:prSet/>
      <dgm:spPr/>
      <dgm:t>
        <a:bodyPr/>
        <a:lstStyle/>
        <a:p>
          <a:endParaRPr lang="en-US" sz="1200">
            <a:latin typeface="Montserrat" panose="00000500000000000000" pitchFamily="2" charset="0"/>
          </a:endParaRPr>
        </a:p>
      </dgm:t>
    </dgm:pt>
    <dgm:pt modelId="{BFD8AF1C-970F-4B02-82ED-ADA5ADF39969}">
      <dgm:prSet custT="1"/>
      <dgm:spPr/>
      <dgm:t>
        <a:bodyPr/>
        <a:lstStyle/>
        <a:p>
          <a:r>
            <a:rPr lang="en-US" sz="1200" b="1" dirty="0">
              <a:latin typeface="Montserrat" panose="00000500000000000000" pitchFamily="2" charset="0"/>
            </a:rPr>
            <a:t>Cost Optimization: </a:t>
          </a:r>
          <a:r>
            <a:rPr lang="en-US" sz="1200" dirty="0">
              <a:latin typeface="Montserrat" panose="00000500000000000000" pitchFamily="2" charset="0"/>
            </a:rPr>
            <a:t>Identify inefficiencies and recommend cost-saving measures.</a:t>
          </a:r>
        </a:p>
      </dgm:t>
    </dgm:pt>
    <dgm:pt modelId="{0B6D19E2-F46D-49F7-95CB-999682FFB4BB}" type="parTrans" cxnId="{F018BA67-46A6-40C2-9D05-1F34958DC745}">
      <dgm:prSet/>
      <dgm:spPr/>
      <dgm:t>
        <a:bodyPr/>
        <a:lstStyle/>
        <a:p>
          <a:endParaRPr lang="en-US" sz="1200">
            <a:latin typeface="Montserrat" panose="00000500000000000000" pitchFamily="2" charset="0"/>
          </a:endParaRPr>
        </a:p>
      </dgm:t>
    </dgm:pt>
    <dgm:pt modelId="{3FEB8C10-57F0-4608-BC1C-0C795BB60026}" type="sibTrans" cxnId="{F018BA67-46A6-40C2-9D05-1F34958DC745}">
      <dgm:prSet/>
      <dgm:spPr/>
      <dgm:t>
        <a:bodyPr/>
        <a:lstStyle/>
        <a:p>
          <a:endParaRPr lang="en-US" sz="1200">
            <a:latin typeface="Montserrat" panose="00000500000000000000" pitchFamily="2" charset="0"/>
          </a:endParaRPr>
        </a:p>
      </dgm:t>
    </dgm:pt>
    <dgm:pt modelId="{49562AE3-D56D-40EA-A1DC-2032009BFCD2}">
      <dgm:prSet custT="1"/>
      <dgm:spPr/>
      <dgm:t>
        <a:bodyPr/>
        <a:lstStyle/>
        <a:p>
          <a:r>
            <a:rPr lang="en-US" sz="1200" b="1" dirty="0">
              <a:solidFill>
                <a:schemeClr val="tx1"/>
              </a:solidFill>
              <a:latin typeface="Montserrat" panose="00000500000000000000" pitchFamily="2" charset="0"/>
            </a:rPr>
            <a:t>Data Visualization: </a:t>
          </a:r>
          <a:r>
            <a:rPr lang="en-US" sz="1200" dirty="0">
              <a:solidFill>
                <a:schemeClr val="tx1"/>
              </a:solidFill>
              <a:latin typeface="Montserrat" panose="00000500000000000000" pitchFamily="2" charset="0"/>
            </a:rPr>
            <a:t>Visualize financial data for strategic decision making</a:t>
          </a:r>
        </a:p>
      </dgm:t>
    </dgm:pt>
    <dgm:pt modelId="{71CAED63-C080-4885-BF8C-53C78BEA6669}" type="parTrans" cxnId="{2B51A46A-561D-4AB8-9CB4-57BF4E6755B5}">
      <dgm:prSet/>
      <dgm:spPr/>
      <dgm:t>
        <a:bodyPr/>
        <a:lstStyle/>
        <a:p>
          <a:endParaRPr lang="en-US" sz="1600"/>
        </a:p>
      </dgm:t>
    </dgm:pt>
    <dgm:pt modelId="{99DAFC80-FE53-41C3-BE75-4D4012919CC4}" type="sibTrans" cxnId="{2B51A46A-561D-4AB8-9CB4-57BF4E6755B5}">
      <dgm:prSet/>
      <dgm:spPr/>
      <dgm:t>
        <a:bodyPr/>
        <a:lstStyle/>
        <a:p>
          <a:endParaRPr lang="en-US" sz="1600"/>
        </a:p>
      </dgm:t>
    </dgm:pt>
    <dgm:pt modelId="{AE3C7C4D-3E03-4E25-BAAC-EABBB1D3210D}">
      <dgm:prSet custT="1"/>
      <dgm:spPr/>
      <dgm:t>
        <a:bodyPr/>
        <a:lstStyle/>
        <a:p>
          <a:r>
            <a:rPr lang="en-US" sz="1200" b="1" kern="1200" dirty="0">
              <a:solidFill>
                <a:schemeClr val="tx1"/>
              </a:solidFill>
              <a:latin typeface="Montserrat" panose="00000500000000000000" pitchFamily="2" charset="0"/>
              <a:ea typeface="+mn-ea"/>
              <a:cs typeface="+mn-cs"/>
            </a:rPr>
            <a:t>Financial Prediction Using ML Regression: </a:t>
          </a:r>
          <a:r>
            <a:rPr lang="en-US" sz="1200" kern="1200" dirty="0">
              <a:solidFill>
                <a:schemeClr val="tx1"/>
              </a:solidFill>
              <a:latin typeface="Montserrat" panose="00000500000000000000" pitchFamily="2" charset="0"/>
              <a:ea typeface="+mn-ea"/>
              <a:cs typeface="+mn-cs"/>
            </a:rPr>
            <a:t>Predict financial metrics such as revenues&amp; expenses</a:t>
          </a:r>
          <a:r>
            <a:rPr lang="en-US" sz="1200" kern="1200" dirty="0">
              <a:solidFill>
                <a:schemeClr val="tx1"/>
              </a:solidFill>
              <a:latin typeface="Montserrat" panose="00000500000000000000" pitchFamily="2" charset="0"/>
            </a:rPr>
            <a:t>. </a:t>
          </a:r>
        </a:p>
      </dgm:t>
    </dgm:pt>
    <dgm:pt modelId="{D1C229EF-E537-4F24-B58E-D8642A47FD84}" type="parTrans" cxnId="{B09D65C8-25BD-42FC-941C-D5B512202C92}">
      <dgm:prSet/>
      <dgm:spPr/>
      <dgm:t>
        <a:bodyPr/>
        <a:lstStyle/>
        <a:p>
          <a:endParaRPr lang="en-US" sz="1600"/>
        </a:p>
      </dgm:t>
    </dgm:pt>
    <dgm:pt modelId="{E562EF84-C2AF-4BDE-8B33-FFA388442277}" type="sibTrans" cxnId="{B09D65C8-25BD-42FC-941C-D5B512202C92}">
      <dgm:prSet/>
      <dgm:spPr/>
      <dgm:t>
        <a:bodyPr/>
        <a:lstStyle/>
        <a:p>
          <a:endParaRPr lang="en-US" sz="1600"/>
        </a:p>
      </dgm:t>
    </dgm:pt>
    <dgm:pt modelId="{7DA81B8A-B62B-4A51-977B-9A52DE54EBFE}" type="pres">
      <dgm:prSet presAssocID="{0623B49A-4BEA-4806-B5DF-FD3F05818557}" presName="rootnode" presStyleCnt="0">
        <dgm:presLayoutVars>
          <dgm:chMax/>
          <dgm:chPref/>
          <dgm:dir/>
          <dgm:animLvl val="lvl"/>
        </dgm:presLayoutVars>
      </dgm:prSet>
      <dgm:spPr/>
    </dgm:pt>
    <dgm:pt modelId="{CB300D60-0741-498C-A923-EBB34A866CC7}" type="pres">
      <dgm:prSet presAssocID="{886BF19A-490E-4AE9-8B81-2114246FA824}" presName="composite" presStyleCnt="0"/>
      <dgm:spPr/>
    </dgm:pt>
    <dgm:pt modelId="{C4625C22-D81A-419F-9613-BFBAE512B59B}" type="pres">
      <dgm:prSet presAssocID="{886BF19A-490E-4AE9-8B81-2114246FA824}" presName="LShape" presStyleLbl="alignNode1" presStyleIdx="0" presStyleCnt="19"/>
      <dgm:spPr>
        <a:xfrm rot="5400000">
          <a:off x="236266" y="3652937"/>
          <a:ext cx="711465" cy="1183861"/>
        </a:xfrm>
        <a:prstGeom prst="corner">
          <a:avLst>
            <a:gd name="adj1" fmla="val 16120"/>
            <a:gd name="adj2" fmla="val 16110"/>
          </a:avLst>
        </a:prstGeom>
        <a:solidFill>
          <a:prstClr val="white">
            <a:hueOff val="0"/>
            <a:satOff val="0"/>
            <a:lumOff val="0"/>
            <a:alphaOff val="0"/>
          </a:prstClr>
        </a:solidFill>
        <a:ln w="12700" cap="flat" cmpd="sng" algn="ctr">
          <a:solidFill>
            <a:srgbClr val="A5A5A5">
              <a:shade val="80000"/>
              <a:hueOff val="0"/>
              <a:satOff val="0"/>
              <a:lumOff val="0"/>
              <a:alphaOff val="0"/>
            </a:srgbClr>
          </a:solidFill>
          <a:prstDash val="solid"/>
          <a:miter lim="800000"/>
        </a:ln>
        <a:effectLst/>
      </dgm:spPr>
    </dgm:pt>
    <dgm:pt modelId="{DF4A2E81-8F67-4959-B93D-2CEBB327A0DF}" type="pres">
      <dgm:prSet presAssocID="{886BF19A-490E-4AE9-8B81-2114246FA824}" presName="ParentText" presStyleLbl="revTx" presStyleIdx="0" presStyleCnt="10" custScaleX="103682">
        <dgm:presLayoutVars>
          <dgm:chMax val="0"/>
          <dgm:chPref val="0"/>
          <dgm:bulletEnabled val="1"/>
        </dgm:presLayoutVars>
      </dgm:prSet>
      <dgm:spPr/>
    </dgm:pt>
    <dgm:pt modelId="{0FEDBFAA-20FD-4EFD-81BA-D333F5C7C6CE}" type="pres">
      <dgm:prSet presAssocID="{886BF19A-490E-4AE9-8B81-2114246FA824}" presName="Triangle" presStyleLbl="alignNode1" presStyleIdx="1" presStyleCnt="19"/>
      <dgm:spPr/>
    </dgm:pt>
    <dgm:pt modelId="{36913B78-61BC-4195-92D2-0CBB7FB389CF}" type="pres">
      <dgm:prSet presAssocID="{922117AE-A955-4F0D-852B-634ADCC661F2}" presName="sibTrans" presStyleCnt="0"/>
      <dgm:spPr/>
    </dgm:pt>
    <dgm:pt modelId="{16B41999-F90D-4B0C-8126-B13CAC349CB8}" type="pres">
      <dgm:prSet presAssocID="{922117AE-A955-4F0D-852B-634ADCC661F2}" presName="space" presStyleCnt="0"/>
      <dgm:spPr/>
    </dgm:pt>
    <dgm:pt modelId="{7675A916-C173-432D-97BA-C1B903CE11AE}" type="pres">
      <dgm:prSet presAssocID="{49562AE3-D56D-40EA-A1DC-2032009BFCD2}" presName="composite" presStyleCnt="0"/>
      <dgm:spPr/>
    </dgm:pt>
    <dgm:pt modelId="{93A6179C-1932-4B81-84FA-F82BDB654634}" type="pres">
      <dgm:prSet presAssocID="{49562AE3-D56D-40EA-A1DC-2032009BFCD2}" presName="LShape" presStyleLbl="alignNode1" presStyleIdx="2" presStyleCnt="19"/>
      <dgm:spPr>
        <a:xfrm rot="5400000">
          <a:off x="1391894" y="3448918"/>
          <a:ext cx="630402" cy="1048975"/>
        </a:xfrm>
        <a:prstGeom prst="corner">
          <a:avLst>
            <a:gd name="adj1" fmla="val 16120"/>
            <a:gd name="adj2" fmla="val 16110"/>
          </a:avLst>
        </a:prstGeom>
        <a:solidFill>
          <a:prstClr val="white">
            <a:hueOff val="0"/>
            <a:satOff val="0"/>
            <a:lumOff val="0"/>
            <a:alphaOff val="0"/>
          </a:prstClr>
        </a:solidFill>
        <a:ln w="12700" cap="flat" cmpd="sng" algn="ctr">
          <a:solidFill>
            <a:srgbClr val="A5A5A5">
              <a:shade val="80000"/>
              <a:hueOff val="0"/>
              <a:satOff val="0"/>
              <a:lumOff val="0"/>
              <a:alphaOff val="0"/>
            </a:srgbClr>
          </a:solidFill>
          <a:prstDash val="solid"/>
          <a:miter lim="800000"/>
        </a:ln>
        <a:effectLst/>
      </dgm:spPr>
    </dgm:pt>
    <dgm:pt modelId="{0F5B3D7A-478E-42B8-8984-9EE4EFE038DC}" type="pres">
      <dgm:prSet presAssocID="{49562AE3-D56D-40EA-A1DC-2032009BFCD2}" presName="ParentText" presStyleLbl="revTx" presStyleIdx="1" presStyleCnt="10">
        <dgm:presLayoutVars>
          <dgm:chMax val="0"/>
          <dgm:chPref val="0"/>
          <dgm:bulletEnabled val="1"/>
        </dgm:presLayoutVars>
      </dgm:prSet>
      <dgm:spPr/>
    </dgm:pt>
    <dgm:pt modelId="{29E1DAC1-EBE1-41D0-8935-5853DD0E91AD}" type="pres">
      <dgm:prSet presAssocID="{49562AE3-D56D-40EA-A1DC-2032009BFCD2}" presName="Triangle" presStyleLbl="alignNode1" presStyleIdx="3" presStyleCnt="19"/>
      <dgm:spPr/>
    </dgm:pt>
    <dgm:pt modelId="{771C048A-627E-44E1-AE1D-FC1159A00B51}" type="pres">
      <dgm:prSet presAssocID="{99DAFC80-FE53-41C3-BE75-4D4012919CC4}" presName="sibTrans" presStyleCnt="0"/>
      <dgm:spPr/>
    </dgm:pt>
    <dgm:pt modelId="{E56F5614-AD4E-4549-80F0-44CEAA2C81A4}" type="pres">
      <dgm:prSet presAssocID="{99DAFC80-FE53-41C3-BE75-4D4012919CC4}" presName="space" presStyleCnt="0"/>
      <dgm:spPr/>
    </dgm:pt>
    <dgm:pt modelId="{24EAAD07-9413-4213-86A1-F662B9C8D9D7}" type="pres">
      <dgm:prSet presAssocID="{AE3C7C4D-3E03-4E25-BAAC-EABBB1D3210D}" presName="composite" presStyleCnt="0"/>
      <dgm:spPr/>
    </dgm:pt>
    <dgm:pt modelId="{EF952AE8-69C9-46D9-B315-AC473CEB228C}" type="pres">
      <dgm:prSet presAssocID="{AE3C7C4D-3E03-4E25-BAAC-EABBB1D3210D}" presName="LShape" presStyleLbl="alignNode1" presStyleIdx="4" presStyleCnt="19"/>
      <dgm:spPr>
        <a:xfrm rot="5400000">
          <a:off x="2568667" y="3162039"/>
          <a:ext cx="630402" cy="1048975"/>
        </a:xfrm>
        <a:prstGeom prst="corner">
          <a:avLst>
            <a:gd name="adj1" fmla="val 16120"/>
            <a:gd name="adj2" fmla="val 16110"/>
          </a:avLst>
        </a:prstGeom>
        <a:solidFill>
          <a:prstClr val="white">
            <a:hueOff val="0"/>
            <a:satOff val="0"/>
            <a:lumOff val="0"/>
            <a:alphaOff val="0"/>
          </a:prstClr>
        </a:solidFill>
        <a:ln w="12700" cap="flat" cmpd="sng" algn="ctr">
          <a:solidFill>
            <a:srgbClr val="A5A5A5">
              <a:shade val="80000"/>
              <a:hueOff val="0"/>
              <a:satOff val="0"/>
              <a:lumOff val="0"/>
              <a:alphaOff val="0"/>
            </a:srgbClr>
          </a:solidFill>
          <a:prstDash val="solid"/>
          <a:miter lim="800000"/>
        </a:ln>
        <a:effectLst/>
      </dgm:spPr>
    </dgm:pt>
    <dgm:pt modelId="{D2A6E7D1-9518-4D8A-8CAA-5D1F468032C7}" type="pres">
      <dgm:prSet presAssocID="{AE3C7C4D-3E03-4E25-BAAC-EABBB1D3210D}" presName="ParentText" presStyleLbl="revTx" presStyleIdx="2" presStyleCnt="10">
        <dgm:presLayoutVars>
          <dgm:chMax val="0"/>
          <dgm:chPref val="0"/>
          <dgm:bulletEnabled val="1"/>
        </dgm:presLayoutVars>
      </dgm:prSet>
      <dgm:spPr/>
    </dgm:pt>
    <dgm:pt modelId="{F149D7FD-BA2C-4738-92DF-81DB60B4410A}" type="pres">
      <dgm:prSet presAssocID="{AE3C7C4D-3E03-4E25-BAAC-EABBB1D3210D}" presName="Triangle" presStyleLbl="alignNode1" presStyleIdx="5" presStyleCnt="19"/>
      <dgm:spPr/>
    </dgm:pt>
    <dgm:pt modelId="{BCD711C1-4443-4A09-BB80-8C7FE131B255}" type="pres">
      <dgm:prSet presAssocID="{E562EF84-C2AF-4BDE-8B33-FFA388442277}" presName="sibTrans" presStyleCnt="0"/>
      <dgm:spPr/>
    </dgm:pt>
    <dgm:pt modelId="{0AD771C4-5714-4F13-9103-BB0574AC101A}" type="pres">
      <dgm:prSet presAssocID="{E562EF84-C2AF-4BDE-8B33-FFA388442277}" presName="space" presStyleCnt="0"/>
      <dgm:spPr/>
    </dgm:pt>
    <dgm:pt modelId="{C21A2687-1004-48EE-81CB-A94D4FFCC185}" type="pres">
      <dgm:prSet presAssocID="{64F24879-2BC1-48B4-83A8-E421F30A80C8}" presName="composite" presStyleCnt="0"/>
      <dgm:spPr/>
    </dgm:pt>
    <dgm:pt modelId="{B312CAA0-F28C-4072-A443-4EF8735BCB16}" type="pres">
      <dgm:prSet presAssocID="{64F24879-2BC1-48B4-83A8-E421F30A80C8}" presName="LShape" presStyleLbl="alignNode1" presStyleIdx="6" presStyleCnt="19"/>
      <dgm:spPr/>
    </dgm:pt>
    <dgm:pt modelId="{71406CD4-6C97-4404-B6BA-5E21F048FD51}" type="pres">
      <dgm:prSet presAssocID="{64F24879-2BC1-48B4-83A8-E421F30A80C8}" presName="ParentText" presStyleLbl="revTx" presStyleIdx="3" presStyleCnt="10">
        <dgm:presLayoutVars>
          <dgm:chMax val="0"/>
          <dgm:chPref val="0"/>
          <dgm:bulletEnabled val="1"/>
        </dgm:presLayoutVars>
      </dgm:prSet>
      <dgm:spPr/>
    </dgm:pt>
    <dgm:pt modelId="{DEADF8E3-CEFC-4D93-8A8C-3CE0772D6F6C}" type="pres">
      <dgm:prSet presAssocID="{64F24879-2BC1-48B4-83A8-E421F30A80C8}" presName="Triangle" presStyleLbl="alignNode1" presStyleIdx="7" presStyleCnt="19"/>
      <dgm:spPr/>
    </dgm:pt>
    <dgm:pt modelId="{07924E8C-6721-4F01-B127-8B0A9C4A05E0}" type="pres">
      <dgm:prSet presAssocID="{B7BCBF17-9EE0-4775-9464-EF75715AA238}" presName="sibTrans" presStyleCnt="0"/>
      <dgm:spPr/>
    </dgm:pt>
    <dgm:pt modelId="{EFC52B77-8CDD-453E-BB4C-B8545B8BC907}" type="pres">
      <dgm:prSet presAssocID="{B7BCBF17-9EE0-4775-9464-EF75715AA238}" presName="space" presStyleCnt="0"/>
      <dgm:spPr/>
    </dgm:pt>
    <dgm:pt modelId="{0E89D3E0-A41F-4766-873F-966B54760671}" type="pres">
      <dgm:prSet presAssocID="{97BEEFBB-3527-43A5-B8E3-509E77758131}" presName="composite" presStyleCnt="0"/>
      <dgm:spPr/>
    </dgm:pt>
    <dgm:pt modelId="{B7410BA8-C006-4128-AA92-8589DF7CC447}" type="pres">
      <dgm:prSet presAssocID="{97BEEFBB-3527-43A5-B8E3-509E77758131}" presName="LShape" presStyleLbl="alignNode1" presStyleIdx="8" presStyleCnt="19"/>
      <dgm:spPr/>
    </dgm:pt>
    <dgm:pt modelId="{2C0EF09D-8F5B-4033-8831-CADC0039BC66}" type="pres">
      <dgm:prSet presAssocID="{97BEEFBB-3527-43A5-B8E3-509E77758131}" presName="ParentText" presStyleLbl="revTx" presStyleIdx="4" presStyleCnt="10">
        <dgm:presLayoutVars>
          <dgm:chMax val="0"/>
          <dgm:chPref val="0"/>
          <dgm:bulletEnabled val="1"/>
        </dgm:presLayoutVars>
      </dgm:prSet>
      <dgm:spPr/>
    </dgm:pt>
    <dgm:pt modelId="{F725DD43-9CC5-40EC-A2D9-A7481CC66CD7}" type="pres">
      <dgm:prSet presAssocID="{97BEEFBB-3527-43A5-B8E3-509E77758131}" presName="Triangle" presStyleLbl="alignNode1" presStyleIdx="9" presStyleCnt="19"/>
      <dgm:spPr/>
    </dgm:pt>
    <dgm:pt modelId="{3A216797-C781-4A87-9D62-30A606B8F16C}" type="pres">
      <dgm:prSet presAssocID="{A7A1B8FE-FD8B-4801-93C4-0F7F9C0E8865}" presName="sibTrans" presStyleCnt="0"/>
      <dgm:spPr/>
    </dgm:pt>
    <dgm:pt modelId="{6166405E-FD3C-47B4-9DB8-D68E6721C87A}" type="pres">
      <dgm:prSet presAssocID="{A7A1B8FE-FD8B-4801-93C4-0F7F9C0E8865}" presName="space" presStyleCnt="0"/>
      <dgm:spPr/>
    </dgm:pt>
    <dgm:pt modelId="{F2263CDE-E381-4DF7-93D8-4D901B906B80}" type="pres">
      <dgm:prSet presAssocID="{225DC186-8542-4D20-8B0F-B05B34327DB5}" presName="composite" presStyleCnt="0"/>
      <dgm:spPr/>
    </dgm:pt>
    <dgm:pt modelId="{0E53CE91-D6E0-4C3A-92AA-1E76BE916855}" type="pres">
      <dgm:prSet presAssocID="{225DC186-8542-4D20-8B0F-B05B34327DB5}" presName="LShape" presStyleLbl="alignNode1" presStyleIdx="10" presStyleCnt="19"/>
      <dgm:spPr/>
    </dgm:pt>
    <dgm:pt modelId="{AC51FD32-0B98-4E32-9A50-08AA76815A6F}" type="pres">
      <dgm:prSet presAssocID="{225DC186-8542-4D20-8B0F-B05B34327DB5}" presName="ParentText" presStyleLbl="revTx" presStyleIdx="5" presStyleCnt="10">
        <dgm:presLayoutVars>
          <dgm:chMax val="0"/>
          <dgm:chPref val="0"/>
          <dgm:bulletEnabled val="1"/>
        </dgm:presLayoutVars>
      </dgm:prSet>
      <dgm:spPr/>
    </dgm:pt>
    <dgm:pt modelId="{31E4F275-FDD2-4EF9-B25B-90CA047E035F}" type="pres">
      <dgm:prSet presAssocID="{225DC186-8542-4D20-8B0F-B05B34327DB5}" presName="Triangle" presStyleLbl="alignNode1" presStyleIdx="11" presStyleCnt="19"/>
      <dgm:spPr/>
    </dgm:pt>
    <dgm:pt modelId="{F26EECFB-214E-40E6-ADC7-DB4C5864F0D1}" type="pres">
      <dgm:prSet presAssocID="{57679991-CFCF-49E2-BF33-4981DFB1C766}" presName="sibTrans" presStyleCnt="0"/>
      <dgm:spPr/>
    </dgm:pt>
    <dgm:pt modelId="{27F8DC15-F474-44E6-913E-A8A222813D09}" type="pres">
      <dgm:prSet presAssocID="{57679991-CFCF-49E2-BF33-4981DFB1C766}" presName="space" presStyleCnt="0"/>
      <dgm:spPr/>
    </dgm:pt>
    <dgm:pt modelId="{EF2D0C55-470D-465F-9E66-637B63FAFDB0}" type="pres">
      <dgm:prSet presAssocID="{97552BD8-92D8-416D-9A3F-6E9010FD1228}" presName="composite" presStyleCnt="0"/>
      <dgm:spPr/>
    </dgm:pt>
    <dgm:pt modelId="{DC74820E-BE11-4BB6-B887-570C0E0F6587}" type="pres">
      <dgm:prSet presAssocID="{97552BD8-92D8-416D-9A3F-6E9010FD1228}" presName="LShape" presStyleLbl="alignNode1" presStyleIdx="12" presStyleCnt="19"/>
      <dgm:spPr/>
    </dgm:pt>
    <dgm:pt modelId="{A6419D1A-4C85-4E07-9765-6838BEAEA4A8}" type="pres">
      <dgm:prSet presAssocID="{97552BD8-92D8-416D-9A3F-6E9010FD1228}" presName="ParentText" presStyleLbl="revTx" presStyleIdx="6" presStyleCnt="10">
        <dgm:presLayoutVars>
          <dgm:chMax val="0"/>
          <dgm:chPref val="0"/>
          <dgm:bulletEnabled val="1"/>
        </dgm:presLayoutVars>
      </dgm:prSet>
      <dgm:spPr/>
    </dgm:pt>
    <dgm:pt modelId="{D9A38C47-C64F-45E7-AB5A-B85D28A61A9A}" type="pres">
      <dgm:prSet presAssocID="{97552BD8-92D8-416D-9A3F-6E9010FD1228}" presName="Triangle" presStyleLbl="alignNode1" presStyleIdx="13" presStyleCnt="19"/>
      <dgm:spPr/>
    </dgm:pt>
    <dgm:pt modelId="{4C1188A2-0CD5-4429-BF5A-42552191A77D}" type="pres">
      <dgm:prSet presAssocID="{07A24391-D0F3-4666-89D0-749A1FEC7934}" presName="sibTrans" presStyleCnt="0"/>
      <dgm:spPr/>
    </dgm:pt>
    <dgm:pt modelId="{C8D54577-3D81-4DE5-BCFA-55B522342CA1}" type="pres">
      <dgm:prSet presAssocID="{07A24391-D0F3-4666-89D0-749A1FEC7934}" presName="space" presStyleCnt="0"/>
      <dgm:spPr/>
    </dgm:pt>
    <dgm:pt modelId="{0CCEF646-0BEF-4586-9E6E-B6A205FA8D4A}" type="pres">
      <dgm:prSet presAssocID="{DF4F9296-0282-43B4-9ECD-57314A8FC8A7}" presName="composite" presStyleCnt="0"/>
      <dgm:spPr/>
    </dgm:pt>
    <dgm:pt modelId="{6594999E-E398-40A3-9A39-2EAD4283CB48}" type="pres">
      <dgm:prSet presAssocID="{DF4F9296-0282-43B4-9ECD-57314A8FC8A7}" presName="LShape" presStyleLbl="alignNode1" presStyleIdx="14" presStyleCnt="19"/>
      <dgm:spPr/>
    </dgm:pt>
    <dgm:pt modelId="{C870ABF1-04EA-48C3-8319-B54C7EBB8345}" type="pres">
      <dgm:prSet presAssocID="{DF4F9296-0282-43B4-9ECD-57314A8FC8A7}" presName="ParentText" presStyleLbl="revTx" presStyleIdx="7" presStyleCnt="10">
        <dgm:presLayoutVars>
          <dgm:chMax val="0"/>
          <dgm:chPref val="0"/>
          <dgm:bulletEnabled val="1"/>
        </dgm:presLayoutVars>
      </dgm:prSet>
      <dgm:spPr/>
    </dgm:pt>
    <dgm:pt modelId="{16645BA0-8A3C-4840-9068-AE662C28D8B9}" type="pres">
      <dgm:prSet presAssocID="{DF4F9296-0282-43B4-9ECD-57314A8FC8A7}" presName="Triangle" presStyleLbl="alignNode1" presStyleIdx="15" presStyleCnt="19"/>
      <dgm:spPr/>
    </dgm:pt>
    <dgm:pt modelId="{1D6C07AF-9424-4FF3-8033-A550F2A45FE9}" type="pres">
      <dgm:prSet presAssocID="{A5738935-85B8-4EE9-965F-4D40FE14BBFC}" presName="sibTrans" presStyleCnt="0"/>
      <dgm:spPr/>
    </dgm:pt>
    <dgm:pt modelId="{E6434B5E-3CB9-44E0-9BC1-6C4AAE4E71CE}" type="pres">
      <dgm:prSet presAssocID="{A5738935-85B8-4EE9-965F-4D40FE14BBFC}" presName="space" presStyleCnt="0"/>
      <dgm:spPr/>
    </dgm:pt>
    <dgm:pt modelId="{47EB1726-1DC3-48AC-965A-D1647F2F297D}" type="pres">
      <dgm:prSet presAssocID="{FCEBDDEC-5388-4BEE-AA75-275D4E2F90D0}" presName="composite" presStyleCnt="0"/>
      <dgm:spPr/>
    </dgm:pt>
    <dgm:pt modelId="{88EC4780-3413-4854-B84D-5FFB41609D8B}" type="pres">
      <dgm:prSet presAssocID="{FCEBDDEC-5388-4BEE-AA75-275D4E2F90D0}" presName="LShape" presStyleLbl="alignNode1" presStyleIdx="16" presStyleCnt="19"/>
      <dgm:spPr/>
    </dgm:pt>
    <dgm:pt modelId="{F9A6CFFE-55A9-4B00-A58B-936BA645BEF4}" type="pres">
      <dgm:prSet presAssocID="{FCEBDDEC-5388-4BEE-AA75-275D4E2F90D0}" presName="ParentText" presStyleLbl="revTx" presStyleIdx="8" presStyleCnt="10">
        <dgm:presLayoutVars>
          <dgm:chMax val="0"/>
          <dgm:chPref val="0"/>
          <dgm:bulletEnabled val="1"/>
        </dgm:presLayoutVars>
      </dgm:prSet>
      <dgm:spPr/>
    </dgm:pt>
    <dgm:pt modelId="{A43E1019-4E0B-4D4D-A8AC-01DFFBF5D923}" type="pres">
      <dgm:prSet presAssocID="{FCEBDDEC-5388-4BEE-AA75-275D4E2F90D0}" presName="Triangle" presStyleLbl="alignNode1" presStyleIdx="17" presStyleCnt="19"/>
      <dgm:spPr/>
    </dgm:pt>
    <dgm:pt modelId="{6789626B-EF94-49EC-BD15-6D8E9E741DDA}" type="pres">
      <dgm:prSet presAssocID="{53F4235C-3967-4808-9793-FA3AC76EF21C}" presName="sibTrans" presStyleCnt="0"/>
      <dgm:spPr/>
    </dgm:pt>
    <dgm:pt modelId="{CE2F4ED8-0917-40D9-AE03-B4AC73DCA4FE}" type="pres">
      <dgm:prSet presAssocID="{53F4235C-3967-4808-9793-FA3AC76EF21C}" presName="space" presStyleCnt="0"/>
      <dgm:spPr/>
    </dgm:pt>
    <dgm:pt modelId="{F0A7C5B9-DD79-4464-BA00-8C02EB1379FE}" type="pres">
      <dgm:prSet presAssocID="{BFD8AF1C-970F-4B02-82ED-ADA5ADF39969}" presName="composite" presStyleCnt="0"/>
      <dgm:spPr/>
    </dgm:pt>
    <dgm:pt modelId="{5103701B-819B-442F-9E9B-EE9CB7A99AF5}" type="pres">
      <dgm:prSet presAssocID="{BFD8AF1C-970F-4B02-82ED-ADA5ADF39969}" presName="LShape" presStyleLbl="alignNode1" presStyleIdx="18" presStyleCnt="19"/>
      <dgm:spPr/>
    </dgm:pt>
    <dgm:pt modelId="{F7452ED2-5DAA-4ADC-8813-3B8347BCD038}" type="pres">
      <dgm:prSet presAssocID="{BFD8AF1C-970F-4B02-82ED-ADA5ADF39969}" presName="ParentText" presStyleLbl="revTx" presStyleIdx="9" presStyleCnt="10">
        <dgm:presLayoutVars>
          <dgm:chMax val="0"/>
          <dgm:chPref val="0"/>
          <dgm:bulletEnabled val="1"/>
        </dgm:presLayoutVars>
      </dgm:prSet>
      <dgm:spPr/>
    </dgm:pt>
  </dgm:ptLst>
  <dgm:cxnLst>
    <dgm:cxn modelId="{94D1F809-A950-48F6-8E5F-0A4793EC7350}" srcId="{0623B49A-4BEA-4806-B5DF-FD3F05818557}" destId="{97BEEFBB-3527-43A5-B8E3-509E77758131}" srcOrd="4" destOrd="0" parTransId="{E7399595-75C3-48A1-89AE-12B360354B39}" sibTransId="{A7A1B8FE-FD8B-4801-93C4-0F7F9C0E8865}"/>
    <dgm:cxn modelId="{E798A50B-BBCB-4941-AAE6-7F12647EB08E}" type="presOf" srcId="{FCEBDDEC-5388-4BEE-AA75-275D4E2F90D0}" destId="{F9A6CFFE-55A9-4B00-A58B-936BA645BEF4}" srcOrd="0" destOrd="0" presId="urn:microsoft.com/office/officeart/2009/3/layout/StepUpProcess"/>
    <dgm:cxn modelId="{7E564F15-4F16-4F9C-813A-DA482208AD8D}" srcId="{0623B49A-4BEA-4806-B5DF-FD3F05818557}" destId="{225DC186-8542-4D20-8B0F-B05B34327DB5}" srcOrd="5" destOrd="0" parTransId="{6E912119-34B1-4061-9D42-E4DA75B0D80D}" sibTransId="{57679991-CFCF-49E2-BF33-4981DFB1C766}"/>
    <dgm:cxn modelId="{8C8E7123-8809-47A8-BE9C-DC4FBA475D2D}" srcId="{0623B49A-4BEA-4806-B5DF-FD3F05818557}" destId="{FCEBDDEC-5388-4BEE-AA75-275D4E2F90D0}" srcOrd="8" destOrd="0" parTransId="{AFFF4ABA-104D-4A62-9B6B-CED576581E7E}" sibTransId="{53F4235C-3967-4808-9793-FA3AC76EF21C}"/>
    <dgm:cxn modelId="{17BF372F-DC09-48A9-B846-4C56229D55AE}" type="presOf" srcId="{BFD8AF1C-970F-4B02-82ED-ADA5ADF39969}" destId="{F7452ED2-5DAA-4ADC-8813-3B8347BCD038}" srcOrd="0" destOrd="0" presId="urn:microsoft.com/office/officeart/2009/3/layout/StepUpProcess"/>
    <dgm:cxn modelId="{2DD67E5D-BFC2-44D0-820E-A413D609F48E}" type="presOf" srcId="{225DC186-8542-4D20-8B0F-B05B34327DB5}" destId="{AC51FD32-0B98-4E32-9A50-08AA76815A6F}" srcOrd="0" destOrd="0" presId="urn:microsoft.com/office/officeart/2009/3/layout/StepUpProcess"/>
    <dgm:cxn modelId="{6075E45E-5930-4B41-A29B-AE22EEFB8F87}" type="presOf" srcId="{97552BD8-92D8-416D-9A3F-6E9010FD1228}" destId="{A6419D1A-4C85-4E07-9765-6838BEAEA4A8}" srcOrd="0" destOrd="0" presId="urn:microsoft.com/office/officeart/2009/3/layout/StepUpProcess"/>
    <dgm:cxn modelId="{47556065-FC13-4831-A7D6-09AC2B3485B2}" srcId="{0623B49A-4BEA-4806-B5DF-FD3F05818557}" destId="{97552BD8-92D8-416D-9A3F-6E9010FD1228}" srcOrd="6" destOrd="0" parTransId="{9507BD5E-AE9F-463C-B773-B4DCE6DC5ABE}" sibTransId="{07A24391-D0F3-4666-89D0-749A1FEC7934}"/>
    <dgm:cxn modelId="{83D22B47-0938-4FF5-B82B-3EC95F8E63EC}" srcId="{0623B49A-4BEA-4806-B5DF-FD3F05818557}" destId="{DF4F9296-0282-43B4-9ECD-57314A8FC8A7}" srcOrd="7" destOrd="0" parTransId="{DF7B4D71-B225-4490-9421-B9ADB90E22BB}" sibTransId="{A5738935-85B8-4EE9-965F-4D40FE14BBFC}"/>
    <dgm:cxn modelId="{F018BA67-46A6-40C2-9D05-1F34958DC745}" srcId="{0623B49A-4BEA-4806-B5DF-FD3F05818557}" destId="{BFD8AF1C-970F-4B02-82ED-ADA5ADF39969}" srcOrd="9" destOrd="0" parTransId="{0B6D19E2-F46D-49F7-95CB-999682FFB4BB}" sibTransId="{3FEB8C10-57F0-4608-BC1C-0C795BB60026}"/>
    <dgm:cxn modelId="{2B51A46A-561D-4AB8-9CB4-57BF4E6755B5}" srcId="{0623B49A-4BEA-4806-B5DF-FD3F05818557}" destId="{49562AE3-D56D-40EA-A1DC-2032009BFCD2}" srcOrd="1" destOrd="0" parTransId="{71CAED63-C080-4885-BF8C-53C78BEA6669}" sibTransId="{99DAFC80-FE53-41C3-BE75-4D4012919CC4}"/>
    <dgm:cxn modelId="{275B306E-A6CB-47E9-A99A-2840D803FBB4}" type="presOf" srcId="{AE3C7C4D-3E03-4E25-BAAC-EABBB1D3210D}" destId="{D2A6E7D1-9518-4D8A-8CAA-5D1F468032C7}" srcOrd="0" destOrd="0" presId="urn:microsoft.com/office/officeart/2009/3/layout/StepUpProcess"/>
    <dgm:cxn modelId="{C46DFA52-5372-458F-B216-FD84DB71D475}" srcId="{0623B49A-4BEA-4806-B5DF-FD3F05818557}" destId="{64F24879-2BC1-48B4-83A8-E421F30A80C8}" srcOrd="3" destOrd="0" parTransId="{96433CE6-22B1-41E2-8CCF-C9A669E4F8E8}" sibTransId="{B7BCBF17-9EE0-4775-9464-EF75715AA238}"/>
    <dgm:cxn modelId="{CB6C6475-2A7F-423A-A1CA-7A44901A5491}" type="presOf" srcId="{49562AE3-D56D-40EA-A1DC-2032009BFCD2}" destId="{0F5B3D7A-478E-42B8-8984-9EE4EFE038DC}" srcOrd="0" destOrd="0" presId="urn:microsoft.com/office/officeart/2009/3/layout/StepUpProcess"/>
    <dgm:cxn modelId="{1658317D-B363-41E0-9648-A3E1C7201D89}" type="presOf" srcId="{64F24879-2BC1-48B4-83A8-E421F30A80C8}" destId="{71406CD4-6C97-4404-B6BA-5E21F048FD51}" srcOrd="0" destOrd="0" presId="urn:microsoft.com/office/officeart/2009/3/layout/StepUpProcess"/>
    <dgm:cxn modelId="{ED4D718A-7690-4964-B4D3-590A21A42E30}" type="presOf" srcId="{DF4F9296-0282-43B4-9ECD-57314A8FC8A7}" destId="{C870ABF1-04EA-48C3-8319-B54C7EBB8345}" srcOrd="0" destOrd="0" presId="urn:microsoft.com/office/officeart/2009/3/layout/StepUpProcess"/>
    <dgm:cxn modelId="{B09D65C8-25BD-42FC-941C-D5B512202C92}" srcId="{0623B49A-4BEA-4806-B5DF-FD3F05818557}" destId="{AE3C7C4D-3E03-4E25-BAAC-EABBB1D3210D}" srcOrd="2" destOrd="0" parTransId="{D1C229EF-E537-4F24-B58E-D8642A47FD84}" sibTransId="{E562EF84-C2AF-4BDE-8B33-FFA388442277}"/>
    <dgm:cxn modelId="{E130B6C8-27B8-47C4-82B3-D97390DDACEC}" type="presOf" srcId="{886BF19A-490E-4AE9-8B81-2114246FA824}" destId="{DF4A2E81-8F67-4959-B93D-2CEBB327A0DF}" srcOrd="0" destOrd="0" presId="urn:microsoft.com/office/officeart/2009/3/layout/StepUpProcess"/>
    <dgm:cxn modelId="{115CF8C8-AFD9-43B9-AA8A-67715E61EEE1}" type="presOf" srcId="{0623B49A-4BEA-4806-B5DF-FD3F05818557}" destId="{7DA81B8A-B62B-4A51-977B-9A52DE54EBFE}" srcOrd="0" destOrd="0" presId="urn:microsoft.com/office/officeart/2009/3/layout/StepUpProcess"/>
    <dgm:cxn modelId="{DA2074FE-F307-49A3-8568-427F0C0C0977}" type="presOf" srcId="{97BEEFBB-3527-43A5-B8E3-509E77758131}" destId="{2C0EF09D-8F5B-4033-8831-CADC0039BC66}" srcOrd="0" destOrd="0" presId="urn:microsoft.com/office/officeart/2009/3/layout/StepUpProcess"/>
    <dgm:cxn modelId="{8383E7FF-8120-4D9E-AD78-F4781626C1E4}" srcId="{0623B49A-4BEA-4806-B5DF-FD3F05818557}" destId="{886BF19A-490E-4AE9-8B81-2114246FA824}" srcOrd="0" destOrd="0" parTransId="{C477C0ED-61AB-41E5-80FF-3C2BA8BC53A1}" sibTransId="{922117AE-A955-4F0D-852B-634ADCC661F2}"/>
    <dgm:cxn modelId="{E91BE730-0471-4D9C-9E5B-14719948912D}" type="presParOf" srcId="{7DA81B8A-B62B-4A51-977B-9A52DE54EBFE}" destId="{CB300D60-0741-498C-A923-EBB34A866CC7}" srcOrd="0" destOrd="0" presId="urn:microsoft.com/office/officeart/2009/3/layout/StepUpProcess"/>
    <dgm:cxn modelId="{B6F7EC28-5BE9-483B-A45C-063313489566}" type="presParOf" srcId="{CB300D60-0741-498C-A923-EBB34A866CC7}" destId="{C4625C22-D81A-419F-9613-BFBAE512B59B}" srcOrd="0" destOrd="0" presId="urn:microsoft.com/office/officeart/2009/3/layout/StepUpProcess"/>
    <dgm:cxn modelId="{180E9872-F11F-49CF-A2B3-285A07E9B7CA}" type="presParOf" srcId="{CB300D60-0741-498C-A923-EBB34A866CC7}" destId="{DF4A2E81-8F67-4959-B93D-2CEBB327A0DF}" srcOrd="1" destOrd="0" presId="urn:microsoft.com/office/officeart/2009/3/layout/StepUpProcess"/>
    <dgm:cxn modelId="{E3258EDD-0D19-4F8C-9946-C786CE40470C}" type="presParOf" srcId="{CB300D60-0741-498C-A923-EBB34A866CC7}" destId="{0FEDBFAA-20FD-4EFD-81BA-D333F5C7C6CE}" srcOrd="2" destOrd="0" presId="urn:microsoft.com/office/officeart/2009/3/layout/StepUpProcess"/>
    <dgm:cxn modelId="{207A230B-1B87-4AAF-B737-4F327347FDFE}" type="presParOf" srcId="{7DA81B8A-B62B-4A51-977B-9A52DE54EBFE}" destId="{36913B78-61BC-4195-92D2-0CBB7FB389CF}" srcOrd="1" destOrd="0" presId="urn:microsoft.com/office/officeart/2009/3/layout/StepUpProcess"/>
    <dgm:cxn modelId="{27B44E19-B964-42F7-BE75-D1D0E253866C}" type="presParOf" srcId="{36913B78-61BC-4195-92D2-0CBB7FB389CF}" destId="{16B41999-F90D-4B0C-8126-B13CAC349CB8}" srcOrd="0" destOrd="0" presId="urn:microsoft.com/office/officeart/2009/3/layout/StepUpProcess"/>
    <dgm:cxn modelId="{1EEA4814-F5A4-40DC-9ABB-0675D75FD210}" type="presParOf" srcId="{7DA81B8A-B62B-4A51-977B-9A52DE54EBFE}" destId="{7675A916-C173-432D-97BA-C1B903CE11AE}" srcOrd="2" destOrd="0" presId="urn:microsoft.com/office/officeart/2009/3/layout/StepUpProcess"/>
    <dgm:cxn modelId="{2EEB38E6-E6DC-4B04-BBD3-614BF7855653}" type="presParOf" srcId="{7675A916-C173-432D-97BA-C1B903CE11AE}" destId="{93A6179C-1932-4B81-84FA-F82BDB654634}" srcOrd="0" destOrd="0" presId="urn:microsoft.com/office/officeart/2009/3/layout/StepUpProcess"/>
    <dgm:cxn modelId="{AE239B56-3350-4D96-805D-CFAB593A6872}" type="presParOf" srcId="{7675A916-C173-432D-97BA-C1B903CE11AE}" destId="{0F5B3D7A-478E-42B8-8984-9EE4EFE038DC}" srcOrd="1" destOrd="0" presId="urn:microsoft.com/office/officeart/2009/3/layout/StepUpProcess"/>
    <dgm:cxn modelId="{BCF7566D-2452-4565-A075-18460A31B289}" type="presParOf" srcId="{7675A916-C173-432D-97BA-C1B903CE11AE}" destId="{29E1DAC1-EBE1-41D0-8935-5853DD0E91AD}" srcOrd="2" destOrd="0" presId="urn:microsoft.com/office/officeart/2009/3/layout/StepUpProcess"/>
    <dgm:cxn modelId="{26925F30-1F0B-482E-B978-0BE2463D2FD3}" type="presParOf" srcId="{7DA81B8A-B62B-4A51-977B-9A52DE54EBFE}" destId="{771C048A-627E-44E1-AE1D-FC1159A00B51}" srcOrd="3" destOrd="0" presId="urn:microsoft.com/office/officeart/2009/3/layout/StepUpProcess"/>
    <dgm:cxn modelId="{47771F27-BF9F-4B04-9E1F-84D4BE5238A4}" type="presParOf" srcId="{771C048A-627E-44E1-AE1D-FC1159A00B51}" destId="{E56F5614-AD4E-4549-80F0-44CEAA2C81A4}" srcOrd="0" destOrd="0" presId="urn:microsoft.com/office/officeart/2009/3/layout/StepUpProcess"/>
    <dgm:cxn modelId="{9B960262-338B-45FC-941F-E8B68587CBCB}" type="presParOf" srcId="{7DA81B8A-B62B-4A51-977B-9A52DE54EBFE}" destId="{24EAAD07-9413-4213-86A1-F662B9C8D9D7}" srcOrd="4" destOrd="0" presId="urn:microsoft.com/office/officeart/2009/3/layout/StepUpProcess"/>
    <dgm:cxn modelId="{01E104EF-4488-4618-AE4E-BEFE4F626417}" type="presParOf" srcId="{24EAAD07-9413-4213-86A1-F662B9C8D9D7}" destId="{EF952AE8-69C9-46D9-B315-AC473CEB228C}" srcOrd="0" destOrd="0" presId="urn:microsoft.com/office/officeart/2009/3/layout/StepUpProcess"/>
    <dgm:cxn modelId="{F62CC69E-C2E2-4D61-AF14-8B76C01CC927}" type="presParOf" srcId="{24EAAD07-9413-4213-86A1-F662B9C8D9D7}" destId="{D2A6E7D1-9518-4D8A-8CAA-5D1F468032C7}" srcOrd="1" destOrd="0" presId="urn:microsoft.com/office/officeart/2009/3/layout/StepUpProcess"/>
    <dgm:cxn modelId="{015AB374-4716-4DF0-ADDE-53F3B36E81FE}" type="presParOf" srcId="{24EAAD07-9413-4213-86A1-F662B9C8D9D7}" destId="{F149D7FD-BA2C-4738-92DF-81DB60B4410A}" srcOrd="2" destOrd="0" presId="urn:microsoft.com/office/officeart/2009/3/layout/StepUpProcess"/>
    <dgm:cxn modelId="{51FDD419-48F6-40E3-B16D-C79E3DE7A86E}" type="presParOf" srcId="{7DA81B8A-B62B-4A51-977B-9A52DE54EBFE}" destId="{BCD711C1-4443-4A09-BB80-8C7FE131B255}" srcOrd="5" destOrd="0" presId="urn:microsoft.com/office/officeart/2009/3/layout/StepUpProcess"/>
    <dgm:cxn modelId="{CE206F61-D2CF-46B6-90EF-4C128435E50D}" type="presParOf" srcId="{BCD711C1-4443-4A09-BB80-8C7FE131B255}" destId="{0AD771C4-5714-4F13-9103-BB0574AC101A}" srcOrd="0" destOrd="0" presId="urn:microsoft.com/office/officeart/2009/3/layout/StepUpProcess"/>
    <dgm:cxn modelId="{227A3063-5C6A-4F3C-8C55-6A9A49455957}" type="presParOf" srcId="{7DA81B8A-B62B-4A51-977B-9A52DE54EBFE}" destId="{C21A2687-1004-48EE-81CB-A94D4FFCC185}" srcOrd="6" destOrd="0" presId="urn:microsoft.com/office/officeart/2009/3/layout/StepUpProcess"/>
    <dgm:cxn modelId="{5065BF00-64E3-49AF-8946-BD9DDFCDA448}" type="presParOf" srcId="{C21A2687-1004-48EE-81CB-A94D4FFCC185}" destId="{B312CAA0-F28C-4072-A443-4EF8735BCB16}" srcOrd="0" destOrd="0" presId="urn:microsoft.com/office/officeart/2009/3/layout/StepUpProcess"/>
    <dgm:cxn modelId="{FCDFC3AD-4126-4485-98C9-44E0688C4BD7}" type="presParOf" srcId="{C21A2687-1004-48EE-81CB-A94D4FFCC185}" destId="{71406CD4-6C97-4404-B6BA-5E21F048FD51}" srcOrd="1" destOrd="0" presId="urn:microsoft.com/office/officeart/2009/3/layout/StepUpProcess"/>
    <dgm:cxn modelId="{62C4DE73-A590-4454-80F1-D4CC2316E681}" type="presParOf" srcId="{C21A2687-1004-48EE-81CB-A94D4FFCC185}" destId="{DEADF8E3-CEFC-4D93-8A8C-3CE0772D6F6C}" srcOrd="2" destOrd="0" presId="urn:microsoft.com/office/officeart/2009/3/layout/StepUpProcess"/>
    <dgm:cxn modelId="{9DEA8418-3B3E-4B00-8514-E309B2179DBE}" type="presParOf" srcId="{7DA81B8A-B62B-4A51-977B-9A52DE54EBFE}" destId="{07924E8C-6721-4F01-B127-8B0A9C4A05E0}" srcOrd="7" destOrd="0" presId="urn:microsoft.com/office/officeart/2009/3/layout/StepUpProcess"/>
    <dgm:cxn modelId="{EA5EE20E-1F06-43CF-AC4C-5E1EFA8D421A}" type="presParOf" srcId="{07924E8C-6721-4F01-B127-8B0A9C4A05E0}" destId="{EFC52B77-8CDD-453E-BB4C-B8545B8BC907}" srcOrd="0" destOrd="0" presId="urn:microsoft.com/office/officeart/2009/3/layout/StepUpProcess"/>
    <dgm:cxn modelId="{FF38A328-BB4D-42A1-A9BD-DF5A43C52DBE}" type="presParOf" srcId="{7DA81B8A-B62B-4A51-977B-9A52DE54EBFE}" destId="{0E89D3E0-A41F-4766-873F-966B54760671}" srcOrd="8" destOrd="0" presId="urn:microsoft.com/office/officeart/2009/3/layout/StepUpProcess"/>
    <dgm:cxn modelId="{614B0E39-A3BB-42A6-8B0D-447C47311678}" type="presParOf" srcId="{0E89D3E0-A41F-4766-873F-966B54760671}" destId="{B7410BA8-C006-4128-AA92-8589DF7CC447}" srcOrd="0" destOrd="0" presId="urn:microsoft.com/office/officeart/2009/3/layout/StepUpProcess"/>
    <dgm:cxn modelId="{0AD5FDF2-9BBF-4F0B-943B-C8D883F75F55}" type="presParOf" srcId="{0E89D3E0-A41F-4766-873F-966B54760671}" destId="{2C0EF09D-8F5B-4033-8831-CADC0039BC66}" srcOrd="1" destOrd="0" presId="urn:microsoft.com/office/officeart/2009/3/layout/StepUpProcess"/>
    <dgm:cxn modelId="{23907388-B4F3-4FED-A4FD-DB27579104BA}" type="presParOf" srcId="{0E89D3E0-A41F-4766-873F-966B54760671}" destId="{F725DD43-9CC5-40EC-A2D9-A7481CC66CD7}" srcOrd="2" destOrd="0" presId="urn:microsoft.com/office/officeart/2009/3/layout/StepUpProcess"/>
    <dgm:cxn modelId="{D658D595-0740-4D80-AA5E-2D09F8FAF07D}" type="presParOf" srcId="{7DA81B8A-B62B-4A51-977B-9A52DE54EBFE}" destId="{3A216797-C781-4A87-9D62-30A606B8F16C}" srcOrd="9" destOrd="0" presId="urn:microsoft.com/office/officeart/2009/3/layout/StepUpProcess"/>
    <dgm:cxn modelId="{44C13EE2-F1E1-4127-923C-87FB32B4643E}" type="presParOf" srcId="{3A216797-C781-4A87-9D62-30A606B8F16C}" destId="{6166405E-FD3C-47B4-9DB8-D68E6721C87A}" srcOrd="0" destOrd="0" presId="urn:microsoft.com/office/officeart/2009/3/layout/StepUpProcess"/>
    <dgm:cxn modelId="{60D398AC-CF1D-42CC-8B09-3707F38D40AA}" type="presParOf" srcId="{7DA81B8A-B62B-4A51-977B-9A52DE54EBFE}" destId="{F2263CDE-E381-4DF7-93D8-4D901B906B80}" srcOrd="10" destOrd="0" presId="urn:microsoft.com/office/officeart/2009/3/layout/StepUpProcess"/>
    <dgm:cxn modelId="{4F33D5EA-6201-4D1A-880A-460BF357FB05}" type="presParOf" srcId="{F2263CDE-E381-4DF7-93D8-4D901B906B80}" destId="{0E53CE91-D6E0-4C3A-92AA-1E76BE916855}" srcOrd="0" destOrd="0" presId="urn:microsoft.com/office/officeart/2009/3/layout/StepUpProcess"/>
    <dgm:cxn modelId="{D583192A-9401-43D1-8EA1-CD89D92135D3}" type="presParOf" srcId="{F2263CDE-E381-4DF7-93D8-4D901B906B80}" destId="{AC51FD32-0B98-4E32-9A50-08AA76815A6F}" srcOrd="1" destOrd="0" presId="urn:microsoft.com/office/officeart/2009/3/layout/StepUpProcess"/>
    <dgm:cxn modelId="{7D4258FA-D1C9-46B7-820D-0D58EB7E9BC2}" type="presParOf" srcId="{F2263CDE-E381-4DF7-93D8-4D901B906B80}" destId="{31E4F275-FDD2-4EF9-B25B-90CA047E035F}" srcOrd="2" destOrd="0" presId="urn:microsoft.com/office/officeart/2009/3/layout/StepUpProcess"/>
    <dgm:cxn modelId="{FC6752F8-22D5-454F-8E75-6BEBF7783571}" type="presParOf" srcId="{7DA81B8A-B62B-4A51-977B-9A52DE54EBFE}" destId="{F26EECFB-214E-40E6-ADC7-DB4C5864F0D1}" srcOrd="11" destOrd="0" presId="urn:microsoft.com/office/officeart/2009/3/layout/StepUpProcess"/>
    <dgm:cxn modelId="{52CE6D3E-F057-48D3-A2C4-25A68A6A924E}" type="presParOf" srcId="{F26EECFB-214E-40E6-ADC7-DB4C5864F0D1}" destId="{27F8DC15-F474-44E6-913E-A8A222813D09}" srcOrd="0" destOrd="0" presId="urn:microsoft.com/office/officeart/2009/3/layout/StepUpProcess"/>
    <dgm:cxn modelId="{5AF93EC0-AE37-47E2-AF0D-F7B3D7BDAA64}" type="presParOf" srcId="{7DA81B8A-B62B-4A51-977B-9A52DE54EBFE}" destId="{EF2D0C55-470D-465F-9E66-637B63FAFDB0}" srcOrd="12" destOrd="0" presId="urn:microsoft.com/office/officeart/2009/3/layout/StepUpProcess"/>
    <dgm:cxn modelId="{F5308D16-6A8F-4484-8C10-05E6067FE03A}" type="presParOf" srcId="{EF2D0C55-470D-465F-9E66-637B63FAFDB0}" destId="{DC74820E-BE11-4BB6-B887-570C0E0F6587}" srcOrd="0" destOrd="0" presId="urn:microsoft.com/office/officeart/2009/3/layout/StepUpProcess"/>
    <dgm:cxn modelId="{7FE31B14-F41C-4F9D-AF13-953C6EA22A48}" type="presParOf" srcId="{EF2D0C55-470D-465F-9E66-637B63FAFDB0}" destId="{A6419D1A-4C85-4E07-9765-6838BEAEA4A8}" srcOrd="1" destOrd="0" presId="urn:microsoft.com/office/officeart/2009/3/layout/StepUpProcess"/>
    <dgm:cxn modelId="{6449738F-5DDB-4BBD-900D-191A1D25EF0A}" type="presParOf" srcId="{EF2D0C55-470D-465F-9E66-637B63FAFDB0}" destId="{D9A38C47-C64F-45E7-AB5A-B85D28A61A9A}" srcOrd="2" destOrd="0" presId="urn:microsoft.com/office/officeart/2009/3/layout/StepUpProcess"/>
    <dgm:cxn modelId="{62C78E3C-CE3B-419E-8FD9-6FE0D483A278}" type="presParOf" srcId="{7DA81B8A-B62B-4A51-977B-9A52DE54EBFE}" destId="{4C1188A2-0CD5-4429-BF5A-42552191A77D}" srcOrd="13" destOrd="0" presId="urn:microsoft.com/office/officeart/2009/3/layout/StepUpProcess"/>
    <dgm:cxn modelId="{A13A6112-A905-43E0-8036-AAC8E3FF3E15}" type="presParOf" srcId="{4C1188A2-0CD5-4429-BF5A-42552191A77D}" destId="{C8D54577-3D81-4DE5-BCFA-55B522342CA1}" srcOrd="0" destOrd="0" presId="urn:microsoft.com/office/officeart/2009/3/layout/StepUpProcess"/>
    <dgm:cxn modelId="{D30AD25A-EFAE-43D2-81A5-6355D30C7989}" type="presParOf" srcId="{7DA81B8A-B62B-4A51-977B-9A52DE54EBFE}" destId="{0CCEF646-0BEF-4586-9E6E-B6A205FA8D4A}" srcOrd="14" destOrd="0" presId="urn:microsoft.com/office/officeart/2009/3/layout/StepUpProcess"/>
    <dgm:cxn modelId="{A80D4319-7F4F-454D-8CF4-9B80B7A1D556}" type="presParOf" srcId="{0CCEF646-0BEF-4586-9E6E-B6A205FA8D4A}" destId="{6594999E-E398-40A3-9A39-2EAD4283CB48}" srcOrd="0" destOrd="0" presId="urn:microsoft.com/office/officeart/2009/3/layout/StepUpProcess"/>
    <dgm:cxn modelId="{D92D9CA9-C9AD-4850-9401-C3ED8913902B}" type="presParOf" srcId="{0CCEF646-0BEF-4586-9E6E-B6A205FA8D4A}" destId="{C870ABF1-04EA-48C3-8319-B54C7EBB8345}" srcOrd="1" destOrd="0" presId="urn:microsoft.com/office/officeart/2009/3/layout/StepUpProcess"/>
    <dgm:cxn modelId="{D05971C1-27BE-45A1-81B4-FCC393054D61}" type="presParOf" srcId="{0CCEF646-0BEF-4586-9E6E-B6A205FA8D4A}" destId="{16645BA0-8A3C-4840-9068-AE662C28D8B9}" srcOrd="2" destOrd="0" presId="urn:microsoft.com/office/officeart/2009/3/layout/StepUpProcess"/>
    <dgm:cxn modelId="{67254407-951C-401F-86B3-2CF2F9E44550}" type="presParOf" srcId="{7DA81B8A-B62B-4A51-977B-9A52DE54EBFE}" destId="{1D6C07AF-9424-4FF3-8033-A550F2A45FE9}" srcOrd="15" destOrd="0" presId="urn:microsoft.com/office/officeart/2009/3/layout/StepUpProcess"/>
    <dgm:cxn modelId="{53A9E302-60E3-4BF8-AA00-7915953E21ED}" type="presParOf" srcId="{1D6C07AF-9424-4FF3-8033-A550F2A45FE9}" destId="{E6434B5E-3CB9-44E0-9BC1-6C4AAE4E71CE}" srcOrd="0" destOrd="0" presId="urn:microsoft.com/office/officeart/2009/3/layout/StepUpProcess"/>
    <dgm:cxn modelId="{6301D8B5-2875-4C54-A009-F1CF551EAB45}" type="presParOf" srcId="{7DA81B8A-B62B-4A51-977B-9A52DE54EBFE}" destId="{47EB1726-1DC3-48AC-965A-D1647F2F297D}" srcOrd="16" destOrd="0" presId="urn:microsoft.com/office/officeart/2009/3/layout/StepUpProcess"/>
    <dgm:cxn modelId="{66C073FC-19CD-4B4F-8717-AE69AC8862AE}" type="presParOf" srcId="{47EB1726-1DC3-48AC-965A-D1647F2F297D}" destId="{88EC4780-3413-4854-B84D-5FFB41609D8B}" srcOrd="0" destOrd="0" presId="urn:microsoft.com/office/officeart/2009/3/layout/StepUpProcess"/>
    <dgm:cxn modelId="{9B31E2D9-8AA6-4164-828B-B9E06AAC4088}" type="presParOf" srcId="{47EB1726-1DC3-48AC-965A-D1647F2F297D}" destId="{F9A6CFFE-55A9-4B00-A58B-936BA645BEF4}" srcOrd="1" destOrd="0" presId="urn:microsoft.com/office/officeart/2009/3/layout/StepUpProcess"/>
    <dgm:cxn modelId="{DAD41A19-940F-40F0-A8A3-EDCFFB75E6B3}" type="presParOf" srcId="{47EB1726-1DC3-48AC-965A-D1647F2F297D}" destId="{A43E1019-4E0B-4D4D-A8AC-01DFFBF5D923}" srcOrd="2" destOrd="0" presId="urn:microsoft.com/office/officeart/2009/3/layout/StepUpProcess"/>
    <dgm:cxn modelId="{2F7D6BA0-6999-493C-9A1C-400A840A80AD}" type="presParOf" srcId="{7DA81B8A-B62B-4A51-977B-9A52DE54EBFE}" destId="{6789626B-EF94-49EC-BD15-6D8E9E741DDA}" srcOrd="17" destOrd="0" presId="urn:microsoft.com/office/officeart/2009/3/layout/StepUpProcess"/>
    <dgm:cxn modelId="{5B73CAC6-7BAF-487D-8D68-C8C88F8520A1}" type="presParOf" srcId="{6789626B-EF94-49EC-BD15-6D8E9E741DDA}" destId="{CE2F4ED8-0917-40D9-AE03-B4AC73DCA4FE}" srcOrd="0" destOrd="0" presId="urn:microsoft.com/office/officeart/2009/3/layout/StepUpProcess"/>
    <dgm:cxn modelId="{0A432187-696C-43D9-8F9F-16C8432C886E}" type="presParOf" srcId="{7DA81B8A-B62B-4A51-977B-9A52DE54EBFE}" destId="{F0A7C5B9-DD79-4464-BA00-8C02EB1379FE}" srcOrd="18" destOrd="0" presId="urn:microsoft.com/office/officeart/2009/3/layout/StepUpProcess"/>
    <dgm:cxn modelId="{D66AA08C-55B2-4045-A5D5-CA1322579A96}" type="presParOf" srcId="{F0A7C5B9-DD79-4464-BA00-8C02EB1379FE}" destId="{5103701B-819B-442F-9E9B-EE9CB7A99AF5}" srcOrd="0" destOrd="0" presId="urn:microsoft.com/office/officeart/2009/3/layout/StepUpProcess"/>
    <dgm:cxn modelId="{5BD0FCEE-1525-42C9-91B9-E01C5F62009E}" type="presParOf" srcId="{F0A7C5B9-DD79-4464-BA00-8C02EB1379FE}" destId="{F7452ED2-5DAA-4ADC-8813-3B8347BCD038}" srcOrd="1" destOrd="0" presId="urn:microsoft.com/office/officeart/2009/3/layout/StepUp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625C22-D81A-419F-9613-BFBAE512B59B}">
      <dsp:nvSpPr>
        <dsp:cNvPr id="0" name=""/>
        <dsp:cNvSpPr/>
      </dsp:nvSpPr>
      <dsp:spPr>
        <a:xfrm rot="5400000">
          <a:off x="215121" y="3735798"/>
          <a:ext cx="630402" cy="1048975"/>
        </a:xfrm>
        <a:prstGeom prst="corner">
          <a:avLst>
            <a:gd name="adj1" fmla="val 16120"/>
            <a:gd name="adj2" fmla="val 16110"/>
          </a:avLst>
        </a:prstGeom>
        <a:solidFill>
          <a:prstClr val="white">
            <a:hueOff val="0"/>
            <a:satOff val="0"/>
            <a:lumOff val="0"/>
            <a:alphaOff val="0"/>
          </a:prstClr>
        </a:solidFill>
        <a:ln w="12700" cap="flat" cmpd="sng" algn="ctr">
          <a:solidFill>
            <a:srgbClr val="A5A5A5">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4A2E81-8F67-4959-B93D-2CEBB327A0DF}">
      <dsp:nvSpPr>
        <dsp:cNvPr id="0" name=""/>
        <dsp:cNvSpPr/>
      </dsp:nvSpPr>
      <dsp:spPr>
        <a:xfrm>
          <a:off x="92457" y="4049215"/>
          <a:ext cx="981889"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solidFill>
                <a:schemeClr val="tx1"/>
              </a:solidFill>
              <a:latin typeface="Montserrat" panose="00000500000000000000" pitchFamily="2" charset="0"/>
            </a:rPr>
            <a:t>Data Wrangling &amp; Analysis: </a:t>
          </a:r>
          <a:r>
            <a:rPr lang="en-US" sz="1200" kern="1200" dirty="0">
              <a:solidFill>
                <a:schemeClr val="tx1"/>
              </a:solidFill>
              <a:latin typeface="Montserrat" panose="00000500000000000000" pitchFamily="2" charset="0"/>
            </a:rPr>
            <a:t>Automate reconciliation and analysis of financial data.</a:t>
          </a:r>
        </a:p>
      </dsp:txBody>
      <dsp:txXfrm>
        <a:off x="92457" y="4049215"/>
        <a:ext cx="981889" cy="830119"/>
      </dsp:txXfrm>
    </dsp:sp>
    <dsp:sp modelId="{0FEDBFAA-20FD-4EFD-81BA-D333F5C7C6CE}">
      <dsp:nvSpPr>
        <dsp:cNvPr id="0" name=""/>
        <dsp:cNvSpPr/>
      </dsp:nvSpPr>
      <dsp:spPr>
        <a:xfrm>
          <a:off x="878229" y="3658571"/>
          <a:ext cx="178683" cy="178683"/>
        </a:xfrm>
        <a:prstGeom prst="triangle">
          <a:avLst>
            <a:gd name="adj" fmla="val 10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A6179C-1932-4B81-84FA-F82BDB654634}">
      <dsp:nvSpPr>
        <dsp:cNvPr id="0" name=""/>
        <dsp:cNvSpPr/>
      </dsp:nvSpPr>
      <dsp:spPr>
        <a:xfrm rot="5400000">
          <a:off x="1391894" y="3448918"/>
          <a:ext cx="630402" cy="1048975"/>
        </a:xfrm>
        <a:prstGeom prst="corner">
          <a:avLst>
            <a:gd name="adj1" fmla="val 16120"/>
            <a:gd name="adj2" fmla="val 16110"/>
          </a:avLst>
        </a:prstGeom>
        <a:solidFill>
          <a:prstClr val="white">
            <a:hueOff val="0"/>
            <a:satOff val="0"/>
            <a:lumOff val="0"/>
            <a:alphaOff val="0"/>
          </a:prstClr>
        </a:solidFill>
        <a:ln w="12700" cap="flat" cmpd="sng" algn="ctr">
          <a:solidFill>
            <a:srgbClr val="A5A5A5">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F5B3D7A-478E-42B8-8984-9EE4EFE038DC}">
      <dsp:nvSpPr>
        <dsp:cNvPr id="0" name=""/>
        <dsp:cNvSpPr/>
      </dsp:nvSpPr>
      <dsp:spPr>
        <a:xfrm>
          <a:off x="1286664" y="3762336"/>
          <a:ext cx="947020"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solidFill>
                <a:schemeClr val="tx1"/>
              </a:solidFill>
              <a:latin typeface="Montserrat" panose="00000500000000000000" pitchFamily="2" charset="0"/>
            </a:rPr>
            <a:t>Data Visualization: </a:t>
          </a:r>
          <a:r>
            <a:rPr lang="en-US" sz="1200" kern="1200" dirty="0">
              <a:solidFill>
                <a:schemeClr val="tx1"/>
              </a:solidFill>
              <a:latin typeface="Montserrat" panose="00000500000000000000" pitchFamily="2" charset="0"/>
            </a:rPr>
            <a:t>Visualize financial data for strategic decision making</a:t>
          </a:r>
        </a:p>
      </dsp:txBody>
      <dsp:txXfrm>
        <a:off x="1286664" y="3762336"/>
        <a:ext cx="947020" cy="830119"/>
      </dsp:txXfrm>
    </dsp:sp>
    <dsp:sp modelId="{29E1DAC1-EBE1-41D0-8935-5853DD0E91AD}">
      <dsp:nvSpPr>
        <dsp:cNvPr id="0" name=""/>
        <dsp:cNvSpPr/>
      </dsp:nvSpPr>
      <dsp:spPr>
        <a:xfrm>
          <a:off x="2055002" y="3371692"/>
          <a:ext cx="178683" cy="178683"/>
        </a:xfrm>
        <a:prstGeom prst="triangle">
          <a:avLst>
            <a:gd name="adj" fmla="val 10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952AE8-69C9-46D9-B315-AC473CEB228C}">
      <dsp:nvSpPr>
        <dsp:cNvPr id="0" name=""/>
        <dsp:cNvSpPr/>
      </dsp:nvSpPr>
      <dsp:spPr>
        <a:xfrm rot="5400000">
          <a:off x="2568667" y="3162039"/>
          <a:ext cx="630402" cy="1048975"/>
        </a:xfrm>
        <a:prstGeom prst="corner">
          <a:avLst>
            <a:gd name="adj1" fmla="val 16120"/>
            <a:gd name="adj2" fmla="val 16110"/>
          </a:avLst>
        </a:prstGeom>
        <a:solidFill>
          <a:prstClr val="white">
            <a:hueOff val="0"/>
            <a:satOff val="0"/>
            <a:lumOff val="0"/>
            <a:alphaOff val="0"/>
          </a:prstClr>
        </a:solidFill>
        <a:ln w="12700" cap="flat" cmpd="sng" algn="ctr">
          <a:solidFill>
            <a:srgbClr val="A5A5A5">
              <a:shade val="8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A6E7D1-9518-4D8A-8CAA-5D1F468032C7}">
      <dsp:nvSpPr>
        <dsp:cNvPr id="0" name=""/>
        <dsp:cNvSpPr/>
      </dsp:nvSpPr>
      <dsp:spPr>
        <a:xfrm>
          <a:off x="2463437" y="3475456"/>
          <a:ext cx="947020"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solidFill>
                <a:schemeClr val="tx1"/>
              </a:solidFill>
              <a:latin typeface="Montserrat" panose="00000500000000000000" pitchFamily="2" charset="0"/>
              <a:ea typeface="+mn-ea"/>
              <a:cs typeface="+mn-cs"/>
            </a:rPr>
            <a:t>Financial Prediction Using ML Regression: </a:t>
          </a:r>
          <a:r>
            <a:rPr lang="en-US" sz="1200" kern="1200" dirty="0">
              <a:solidFill>
                <a:schemeClr val="tx1"/>
              </a:solidFill>
              <a:latin typeface="Montserrat" panose="00000500000000000000" pitchFamily="2" charset="0"/>
              <a:ea typeface="+mn-ea"/>
              <a:cs typeface="+mn-cs"/>
            </a:rPr>
            <a:t>Predict financial metrics such as revenues&amp; expenses</a:t>
          </a:r>
          <a:r>
            <a:rPr lang="en-US" sz="1200" kern="1200" dirty="0">
              <a:solidFill>
                <a:schemeClr val="tx1"/>
              </a:solidFill>
              <a:latin typeface="Montserrat" panose="00000500000000000000" pitchFamily="2" charset="0"/>
            </a:rPr>
            <a:t>. </a:t>
          </a:r>
        </a:p>
      </dsp:txBody>
      <dsp:txXfrm>
        <a:off x="2463437" y="3475456"/>
        <a:ext cx="947020" cy="830119"/>
      </dsp:txXfrm>
    </dsp:sp>
    <dsp:sp modelId="{F149D7FD-BA2C-4738-92DF-81DB60B4410A}">
      <dsp:nvSpPr>
        <dsp:cNvPr id="0" name=""/>
        <dsp:cNvSpPr/>
      </dsp:nvSpPr>
      <dsp:spPr>
        <a:xfrm>
          <a:off x="3231774" y="3084812"/>
          <a:ext cx="178683" cy="178683"/>
        </a:xfrm>
        <a:prstGeom prst="triangle">
          <a:avLst>
            <a:gd name="adj" fmla="val 10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312CAA0-F28C-4072-A443-4EF8735BCB16}">
      <dsp:nvSpPr>
        <dsp:cNvPr id="0" name=""/>
        <dsp:cNvSpPr/>
      </dsp:nvSpPr>
      <dsp:spPr>
        <a:xfrm rot="5400000">
          <a:off x="3745440" y="2875160"/>
          <a:ext cx="630402" cy="1048975"/>
        </a:xfrm>
        <a:prstGeom prst="corner">
          <a:avLst>
            <a:gd name="adj1" fmla="val 16120"/>
            <a:gd name="adj2" fmla="val 1611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406CD4-6C97-4404-B6BA-5E21F048FD51}">
      <dsp:nvSpPr>
        <dsp:cNvPr id="0" name=""/>
        <dsp:cNvSpPr/>
      </dsp:nvSpPr>
      <dsp:spPr>
        <a:xfrm>
          <a:off x="3640210" y="3188577"/>
          <a:ext cx="947020"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latin typeface="Montserrat" panose="00000500000000000000" pitchFamily="2" charset="0"/>
            </a:rPr>
            <a:t>Competitor Analysis: </a:t>
          </a:r>
          <a:r>
            <a:rPr lang="en-US" sz="1200" b="0" kern="1200" dirty="0">
              <a:latin typeface="Montserrat" panose="00000500000000000000" pitchFamily="2" charset="0"/>
            </a:rPr>
            <a:t>A</a:t>
          </a:r>
          <a:r>
            <a:rPr lang="en-US" sz="1200" kern="1200" dirty="0">
              <a:latin typeface="Montserrat" panose="00000500000000000000" pitchFamily="2" charset="0"/>
            </a:rPr>
            <a:t>nalyze competitors' financials and strategic positioning.</a:t>
          </a:r>
        </a:p>
      </dsp:txBody>
      <dsp:txXfrm>
        <a:off x="3640210" y="3188577"/>
        <a:ext cx="947020" cy="830119"/>
      </dsp:txXfrm>
    </dsp:sp>
    <dsp:sp modelId="{DEADF8E3-CEFC-4D93-8A8C-3CE0772D6F6C}">
      <dsp:nvSpPr>
        <dsp:cNvPr id="0" name=""/>
        <dsp:cNvSpPr/>
      </dsp:nvSpPr>
      <dsp:spPr>
        <a:xfrm>
          <a:off x="4408547" y="2797933"/>
          <a:ext cx="178683" cy="178683"/>
        </a:xfrm>
        <a:prstGeom prst="triangle">
          <a:avLst>
            <a:gd name="adj" fmla="val 10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7410BA8-C006-4128-AA92-8589DF7CC447}">
      <dsp:nvSpPr>
        <dsp:cNvPr id="0" name=""/>
        <dsp:cNvSpPr/>
      </dsp:nvSpPr>
      <dsp:spPr>
        <a:xfrm rot="5400000">
          <a:off x="4922212" y="2588280"/>
          <a:ext cx="630402" cy="1048975"/>
        </a:xfrm>
        <a:prstGeom prst="corner">
          <a:avLst>
            <a:gd name="adj1" fmla="val 16120"/>
            <a:gd name="adj2" fmla="val 1611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0EF09D-8F5B-4033-8831-CADC0039BC66}">
      <dsp:nvSpPr>
        <dsp:cNvPr id="0" name=""/>
        <dsp:cNvSpPr/>
      </dsp:nvSpPr>
      <dsp:spPr>
        <a:xfrm>
          <a:off x="4816983" y="2901698"/>
          <a:ext cx="947020"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solidFill>
                <a:schemeClr val="tx1"/>
              </a:solidFill>
              <a:latin typeface="Montserrat" panose="00000500000000000000" pitchFamily="2" charset="0"/>
            </a:rPr>
            <a:t>Anomaly Detection: </a:t>
          </a:r>
          <a:r>
            <a:rPr lang="en-US" sz="1200" kern="1200" dirty="0">
              <a:solidFill>
                <a:schemeClr val="tx1"/>
              </a:solidFill>
              <a:latin typeface="Montserrat" panose="00000500000000000000" pitchFamily="2" charset="0"/>
            </a:rPr>
            <a:t>Identify errors in financial transactions with AI.</a:t>
          </a:r>
        </a:p>
      </dsp:txBody>
      <dsp:txXfrm>
        <a:off x="4816983" y="2901698"/>
        <a:ext cx="947020" cy="830119"/>
      </dsp:txXfrm>
    </dsp:sp>
    <dsp:sp modelId="{F725DD43-9CC5-40EC-A2D9-A7481CC66CD7}">
      <dsp:nvSpPr>
        <dsp:cNvPr id="0" name=""/>
        <dsp:cNvSpPr/>
      </dsp:nvSpPr>
      <dsp:spPr>
        <a:xfrm>
          <a:off x="5585320" y="2511053"/>
          <a:ext cx="178683" cy="178683"/>
        </a:xfrm>
        <a:prstGeom prst="triangle">
          <a:avLst>
            <a:gd name="adj" fmla="val 10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53CE91-D6E0-4C3A-92AA-1E76BE916855}">
      <dsp:nvSpPr>
        <dsp:cNvPr id="0" name=""/>
        <dsp:cNvSpPr/>
      </dsp:nvSpPr>
      <dsp:spPr>
        <a:xfrm rot="5400000">
          <a:off x="6098985" y="2301401"/>
          <a:ext cx="630402" cy="1048975"/>
        </a:xfrm>
        <a:prstGeom prst="corner">
          <a:avLst>
            <a:gd name="adj1" fmla="val 16120"/>
            <a:gd name="adj2" fmla="val 1611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51FD32-0B98-4E32-9A50-08AA76815A6F}">
      <dsp:nvSpPr>
        <dsp:cNvPr id="0" name=""/>
        <dsp:cNvSpPr/>
      </dsp:nvSpPr>
      <dsp:spPr>
        <a:xfrm>
          <a:off x="5993755" y="2614818"/>
          <a:ext cx="947020"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solidFill>
                <a:schemeClr val="tx1"/>
              </a:solidFill>
              <a:latin typeface="Montserrat" panose="00000500000000000000" pitchFamily="2" charset="0"/>
            </a:rPr>
            <a:t>Time Series Forecasting: </a:t>
          </a:r>
          <a:r>
            <a:rPr lang="en-US" sz="1200" kern="1200" dirty="0">
              <a:solidFill>
                <a:schemeClr val="tx1"/>
              </a:solidFill>
              <a:latin typeface="Montserrat" panose="00000500000000000000" pitchFamily="2" charset="0"/>
            </a:rPr>
            <a:t>Predict financial performance using historical data and market trends.</a:t>
          </a:r>
        </a:p>
      </dsp:txBody>
      <dsp:txXfrm>
        <a:off x="5993755" y="2614818"/>
        <a:ext cx="947020" cy="830119"/>
      </dsp:txXfrm>
    </dsp:sp>
    <dsp:sp modelId="{31E4F275-FDD2-4EF9-B25B-90CA047E035F}">
      <dsp:nvSpPr>
        <dsp:cNvPr id="0" name=""/>
        <dsp:cNvSpPr/>
      </dsp:nvSpPr>
      <dsp:spPr>
        <a:xfrm>
          <a:off x="6762093" y="2224174"/>
          <a:ext cx="178683" cy="178683"/>
        </a:xfrm>
        <a:prstGeom prst="triangle">
          <a:avLst>
            <a:gd name="adj" fmla="val 10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74820E-BE11-4BB6-B887-570C0E0F6587}">
      <dsp:nvSpPr>
        <dsp:cNvPr id="0" name=""/>
        <dsp:cNvSpPr/>
      </dsp:nvSpPr>
      <dsp:spPr>
        <a:xfrm rot="5400000">
          <a:off x="7275758" y="2014521"/>
          <a:ext cx="630402" cy="1048975"/>
        </a:xfrm>
        <a:prstGeom prst="corner">
          <a:avLst>
            <a:gd name="adj1" fmla="val 16120"/>
            <a:gd name="adj2" fmla="val 1611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419D1A-4C85-4E07-9765-6838BEAEA4A8}">
      <dsp:nvSpPr>
        <dsp:cNvPr id="0" name=""/>
        <dsp:cNvSpPr/>
      </dsp:nvSpPr>
      <dsp:spPr>
        <a:xfrm>
          <a:off x="7170528" y="2327939"/>
          <a:ext cx="947020"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latin typeface="Montserrat" panose="00000500000000000000" pitchFamily="2" charset="0"/>
            </a:rPr>
            <a:t>Variance Analysis: </a:t>
          </a:r>
          <a:r>
            <a:rPr lang="en-US" sz="1200" kern="1200" dirty="0">
              <a:latin typeface="Montserrat" panose="00000500000000000000" pitchFamily="2" charset="0"/>
            </a:rPr>
            <a:t>Analyze actuals vs. budgets to pinpoint variances and corrective actions.</a:t>
          </a:r>
        </a:p>
      </dsp:txBody>
      <dsp:txXfrm>
        <a:off x="7170528" y="2327939"/>
        <a:ext cx="947020" cy="830119"/>
      </dsp:txXfrm>
    </dsp:sp>
    <dsp:sp modelId="{D9A38C47-C64F-45E7-AB5A-B85D28A61A9A}">
      <dsp:nvSpPr>
        <dsp:cNvPr id="0" name=""/>
        <dsp:cNvSpPr/>
      </dsp:nvSpPr>
      <dsp:spPr>
        <a:xfrm>
          <a:off x="7938866" y="1937295"/>
          <a:ext cx="178683" cy="178683"/>
        </a:xfrm>
        <a:prstGeom prst="triangle">
          <a:avLst>
            <a:gd name="adj" fmla="val 10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94999E-E398-40A3-9A39-2EAD4283CB48}">
      <dsp:nvSpPr>
        <dsp:cNvPr id="0" name=""/>
        <dsp:cNvSpPr/>
      </dsp:nvSpPr>
      <dsp:spPr>
        <a:xfrm rot="5400000">
          <a:off x="8452531" y="1727642"/>
          <a:ext cx="630402" cy="1048975"/>
        </a:xfrm>
        <a:prstGeom prst="corner">
          <a:avLst>
            <a:gd name="adj1" fmla="val 16120"/>
            <a:gd name="adj2" fmla="val 1611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70ABF1-04EA-48C3-8319-B54C7EBB8345}">
      <dsp:nvSpPr>
        <dsp:cNvPr id="0" name=""/>
        <dsp:cNvSpPr/>
      </dsp:nvSpPr>
      <dsp:spPr>
        <a:xfrm>
          <a:off x="8347301" y="2041060"/>
          <a:ext cx="947020"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latin typeface="Montserrat" panose="00000500000000000000" pitchFamily="2" charset="0"/>
            </a:rPr>
            <a:t>Scenario Planning: </a:t>
          </a:r>
          <a:r>
            <a:rPr lang="en-US" sz="1200" kern="1200" dirty="0">
              <a:latin typeface="Montserrat" panose="00000500000000000000" pitchFamily="2" charset="0"/>
            </a:rPr>
            <a:t>Model scenarios to evaluate business decisions' financial impacts.</a:t>
          </a:r>
        </a:p>
      </dsp:txBody>
      <dsp:txXfrm>
        <a:off x="8347301" y="2041060"/>
        <a:ext cx="947020" cy="830119"/>
      </dsp:txXfrm>
    </dsp:sp>
    <dsp:sp modelId="{16645BA0-8A3C-4840-9068-AE662C28D8B9}">
      <dsp:nvSpPr>
        <dsp:cNvPr id="0" name=""/>
        <dsp:cNvSpPr/>
      </dsp:nvSpPr>
      <dsp:spPr>
        <a:xfrm>
          <a:off x="9115638" y="1650415"/>
          <a:ext cx="178683" cy="178683"/>
        </a:xfrm>
        <a:prstGeom prst="triangle">
          <a:avLst>
            <a:gd name="adj" fmla="val 10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EC4780-3413-4854-B84D-5FFB41609D8B}">
      <dsp:nvSpPr>
        <dsp:cNvPr id="0" name=""/>
        <dsp:cNvSpPr/>
      </dsp:nvSpPr>
      <dsp:spPr>
        <a:xfrm rot="5400000">
          <a:off x="9629304" y="1440763"/>
          <a:ext cx="630402" cy="1048975"/>
        </a:xfrm>
        <a:prstGeom prst="corner">
          <a:avLst>
            <a:gd name="adj1" fmla="val 16120"/>
            <a:gd name="adj2" fmla="val 1611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A6CFFE-55A9-4B00-A58B-936BA645BEF4}">
      <dsp:nvSpPr>
        <dsp:cNvPr id="0" name=""/>
        <dsp:cNvSpPr/>
      </dsp:nvSpPr>
      <dsp:spPr>
        <a:xfrm>
          <a:off x="9524074" y="1754180"/>
          <a:ext cx="947020"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solidFill>
                <a:srgbClr val="D56E48"/>
              </a:solidFill>
              <a:latin typeface="Montserrat" panose="00000500000000000000" pitchFamily="2" charset="0"/>
            </a:rPr>
            <a:t>Financial Narratives: </a:t>
          </a:r>
          <a:r>
            <a:rPr lang="en-US" sz="1200" kern="1200" dirty="0">
              <a:solidFill>
                <a:srgbClr val="D56E48"/>
              </a:solidFill>
              <a:latin typeface="Montserrat" panose="00000500000000000000" pitchFamily="2" charset="0"/>
            </a:rPr>
            <a:t>Generate AI-driven insights for clear stakeholder communication.</a:t>
          </a:r>
        </a:p>
      </dsp:txBody>
      <dsp:txXfrm>
        <a:off x="9524074" y="1754180"/>
        <a:ext cx="947020" cy="830119"/>
      </dsp:txXfrm>
    </dsp:sp>
    <dsp:sp modelId="{A43E1019-4E0B-4D4D-A8AC-01DFFBF5D923}">
      <dsp:nvSpPr>
        <dsp:cNvPr id="0" name=""/>
        <dsp:cNvSpPr/>
      </dsp:nvSpPr>
      <dsp:spPr>
        <a:xfrm>
          <a:off x="10292411" y="1363536"/>
          <a:ext cx="178683" cy="178683"/>
        </a:xfrm>
        <a:prstGeom prst="triangle">
          <a:avLst>
            <a:gd name="adj" fmla="val 10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03701B-819B-442F-9E9B-EE9CB7A99AF5}">
      <dsp:nvSpPr>
        <dsp:cNvPr id="0" name=""/>
        <dsp:cNvSpPr/>
      </dsp:nvSpPr>
      <dsp:spPr>
        <a:xfrm rot="5400000">
          <a:off x="10806076" y="1153883"/>
          <a:ext cx="630402" cy="1048975"/>
        </a:xfrm>
        <a:prstGeom prst="corner">
          <a:avLst>
            <a:gd name="adj1" fmla="val 16120"/>
            <a:gd name="adj2" fmla="val 1611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452ED2-5DAA-4ADC-8813-3B8347BCD038}">
      <dsp:nvSpPr>
        <dsp:cNvPr id="0" name=""/>
        <dsp:cNvSpPr/>
      </dsp:nvSpPr>
      <dsp:spPr>
        <a:xfrm>
          <a:off x="10700847" y="1467301"/>
          <a:ext cx="947020" cy="8301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kern="1200" dirty="0">
              <a:latin typeface="Montserrat" panose="00000500000000000000" pitchFamily="2" charset="0"/>
            </a:rPr>
            <a:t>Cost Optimization: </a:t>
          </a:r>
          <a:r>
            <a:rPr lang="en-US" sz="1200" kern="1200" dirty="0">
              <a:latin typeface="Montserrat" panose="00000500000000000000" pitchFamily="2" charset="0"/>
            </a:rPr>
            <a:t>Identify inefficiencies and recommend cost-saving measures.</a:t>
          </a:r>
        </a:p>
      </dsp:txBody>
      <dsp:txXfrm>
        <a:off x="10700847" y="1467301"/>
        <a:ext cx="947020" cy="830119"/>
      </dsp:txXfrm>
    </dsp:sp>
  </dsp:spTree>
</dsp:drawing>
</file>

<file path=ppt/diagrams/layout1.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sv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C911D1-6589-4D4A-810A-D1CB24D30600}" type="datetimeFigureOut">
              <a:rPr lang="en-US" smtClean="0"/>
              <a:t>1/19/2025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234E27-21C0-AB42-9720-9468F68AD70E}" type="slidenum">
              <a:rPr lang="en-US" smtClean="0"/>
              <a:t>‹#›</a:t>
            </a:fld>
            <a:endParaRPr lang="en-US"/>
          </a:p>
        </p:txBody>
      </p:sp>
    </p:spTree>
    <p:extLst>
      <p:ext uri="{BB962C8B-B14F-4D97-AF65-F5344CB8AC3E}">
        <p14:creationId xmlns:p14="http://schemas.microsoft.com/office/powerpoint/2010/main" val="33151572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2.xml"/><Relationship Id="rId1" Type="http://schemas.openxmlformats.org/officeDocument/2006/relationships/tags" Target="../tags/tag2.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2.xml"/><Relationship Id="rId1" Type="http://schemas.openxmlformats.org/officeDocument/2006/relationships/tags" Target="../tags/tag5.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ags" Target="../tags/tag6.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2.xml"/><Relationship Id="rId1" Type="http://schemas.openxmlformats.org/officeDocument/2006/relationships/tags" Target="../tags/tag7.xml"/><Relationship Id="rId4" Type="http://schemas.openxmlformats.org/officeDocument/2006/relationships/image" Target="../media/image5.svg"/></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8.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2.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3.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4.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5.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6.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7.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8.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0.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1.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2.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3.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4.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5.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6.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7.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8.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29.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2.xml"/><Relationship Id="rId1" Type="http://schemas.openxmlformats.org/officeDocument/2006/relationships/tags" Target="../tags/tag30.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6ED6F-859A-B746-837E-C5D978EC30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46CAE93-A6A2-054F-8C31-54E8ABF6AE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8ADB13-4A11-2643-B65C-065BE17739F2}"/>
              </a:ext>
            </a:extLst>
          </p:cNvPr>
          <p:cNvSpPr>
            <a:spLocks noGrp="1"/>
          </p:cNvSpPr>
          <p:nvPr>
            <p:ph type="dt" sz="half" idx="10"/>
          </p:nvPr>
        </p:nvSpPr>
        <p:spPr/>
        <p:txBody>
          <a:bodyPr/>
          <a:lstStyle/>
          <a:p>
            <a:fld id="{FD8C779B-2DF9-41ED-BDF6-094A96BB5831}" type="datetime1">
              <a:rPr lang="en-US" smtClean="0"/>
              <a:t>1/19/2025</a:t>
            </a:fld>
            <a:endParaRPr lang="en-US"/>
          </a:p>
        </p:txBody>
      </p:sp>
      <p:sp>
        <p:nvSpPr>
          <p:cNvPr id="5" name="Footer Placeholder 4">
            <a:extLst>
              <a:ext uri="{FF2B5EF4-FFF2-40B4-BE49-F238E27FC236}">
                <a16:creationId xmlns:a16="http://schemas.microsoft.com/office/drawing/2014/main" id="{3F68DD79-905B-054B-B597-6AB72529A68D}"/>
              </a:ext>
            </a:extLst>
          </p:cNvPr>
          <p:cNvSpPr>
            <a:spLocks noGrp="1"/>
          </p:cNvSpPr>
          <p:nvPr>
            <p:ph type="ftr" sz="quarter" idx="11"/>
          </p:nvPr>
        </p:nvSpPr>
        <p:spPr/>
        <p:txBody>
          <a:bodyPr/>
          <a:lstStyle/>
          <a:p>
            <a:r>
              <a:rPr lang="en-US"/>
              <a:t>Dr. Ryan Ahmed @Stemplicity</a:t>
            </a:r>
          </a:p>
        </p:txBody>
      </p:sp>
      <p:sp>
        <p:nvSpPr>
          <p:cNvPr id="6" name="Slide Number Placeholder 5">
            <a:extLst>
              <a:ext uri="{FF2B5EF4-FFF2-40B4-BE49-F238E27FC236}">
                <a16:creationId xmlns:a16="http://schemas.microsoft.com/office/drawing/2014/main" id="{3FDD4DF4-5AD9-8C41-9C38-63470B32845E}"/>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105137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94858-278B-D14B-9123-9451D8F7BB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98E07C-511F-3A43-84A6-1011012918C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B27FEB-35FC-E245-9B8A-12B959651942}"/>
              </a:ext>
            </a:extLst>
          </p:cNvPr>
          <p:cNvSpPr>
            <a:spLocks noGrp="1"/>
          </p:cNvSpPr>
          <p:nvPr>
            <p:ph type="dt" sz="half" idx="10"/>
          </p:nvPr>
        </p:nvSpPr>
        <p:spPr/>
        <p:txBody>
          <a:bodyPr/>
          <a:lstStyle/>
          <a:p>
            <a:fld id="{2050BBC8-E478-43C9-A4F1-EDD4F72015DC}" type="datetime1">
              <a:rPr lang="en-US" smtClean="0"/>
              <a:t>1/19/2025</a:t>
            </a:fld>
            <a:endParaRPr lang="en-US"/>
          </a:p>
        </p:txBody>
      </p:sp>
      <p:sp>
        <p:nvSpPr>
          <p:cNvPr id="5" name="Footer Placeholder 4">
            <a:extLst>
              <a:ext uri="{FF2B5EF4-FFF2-40B4-BE49-F238E27FC236}">
                <a16:creationId xmlns:a16="http://schemas.microsoft.com/office/drawing/2014/main" id="{06777081-9459-C64F-895D-A9A37C0D0BB7}"/>
              </a:ext>
            </a:extLst>
          </p:cNvPr>
          <p:cNvSpPr>
            <a:spLocks noGrp="1"/>
          </p:cNvSpPr>
          <p:nvPr>
            <p:ph type="ftr" sz="quarter" idx="11"/>
          </p:nvPr>
        </p:nvSpPr>
        <p:spPr/>
        <p:txBody>
          <a:bodyPr/>
          <a:lstStyle/>
          <a:p>
            <a:r>
              <a:rPr lang="en-US"/>
              <a:t>Dr. Ryan Ahmed @Stemplicity</a:t>
            </a:r>
          </a:p>
        </p:txBody>
      </p:sp>
      <p:sp>
        <p:nvSpPr>
          <p:cNvPr id="6" name="Slide Number Placeholder 5">
            <a:extLst>
              <a:ext uri="{FF2B5EF4-FFF2-40B4-BE49-F238E27FC236}">
                <a16:creationId xmlns:a16="http://schemas.microsoft.com/office/drawing/2014/main" id="{1FAC1E24-D886-5444-8983-468379B78FD8}"/>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16637035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7F08AD-56F2-8141-B3EC-B0792780C2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C7A58ED-0A7F-F541-B86D-470505704EB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82861A-7351-3846-BCB0-C5618DA092CE}"/>
              </a:ext>
            </a:extLst>
          </p:cNvPr>
          <p:cNvSpPr>
            <a:spLocks noGrp="1"/>
          </p:cNvSpPr>
          <p:nvPr>
            <p:ph type="dt" sz="half" idx="10"/>
          </p:nvPr>
        </p:nvSpPr>
        <p:spPr/>
        <p:txBody>
          <a:bodyPr/>
          <a:lstStyle/>
          <a:p>
            <a:fld id="{04321BB6-29D9-437A-B4EB-C48447ACC5C8}" type="datetime1">
              <a:rPr lang="en-US" smtClean="0"/>
              <a:t>1/19/2025</a:t>
            </a:fld>
            <a:endParaRPr lang="en-US"/>
          </a:p>
        </p:txBody>
      </p:sp>
      <p:sp>
        <p:nvSpPr>
          <p:cNvPr id="5" name="Footer Placeholder 4">
            <a:extLst>
              <a:ext uri="{FF2B5EF4-FFF2-40B4-BE49-F238E27FC236}">
                <a16:creationId xmlns:a16="http://schemas.microsoft.com/office/drawing/2014/main" id="{BAA1FD98-D553-4C46-941B-9CF2C56A19FE}"/>
              </a:ext>
            </a:extLst>
          </p:cNvPr>
          <p:cNvSpPr>
            <a:spLocks noGrp="1"/>
          </p:cNvSpPr>
          <p:nvPr>
            <p:ph type="ftr" sz="quarter" idx="11"/>
          </p:nvPr>
        </p:nvSpPr>
        <p:spPr/>
        <p:txBody>
          <a:bodyPr/>
          <a:lstStyle/>
          <a:p>
            <a:r>
              <a:rPr lang="en-US"/>
              <a:t>Dr. Ryan Ahmed @Stemplicity</a:t>
            </a:r>
          </a:p>
        </p:txBody>
      </p:sp>
      <p:sp>
        <p:nvSpPr>
          <p:cNvPr id="6" name="Slide Number Placeholder 5">
            <a:extLst>
              <a:ext uri="{FF2B5EF4-FFF2-40B4-BE49-F238E27FC236}">
                <a16:creationId xmlns:a16="http://schemas.microsoft.com/office/drawing/2014/main" id="{BABD676D-8472-4F4A-A337-CF5E8C495173}"/>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9773032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 Pag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875A67B5-E042-457B-A81A-3462B1C711AA}"/>
              </a:ext>
            </a:extLst>
          </p:cNvPr>
          <p:cNvSpPr/>
          <p:nvPr userDrawn="1"/>
        </p:nvSpPr>
        <p:spPr>
          <a:xfrm>
            <a:off x="0" y="0"/>
            <a:ext cx="12192000" cy="2556680"/>
          </a:xfrm>
          <a:prstGeom prst="rect">
            <a:avLst/>
          </a:prstGeom>
          <a:solidFill>
            <a:schemeClr val="bg1"/>
          </a:solidFill>
        </p:spPr>
        <p:txBody>
          <a:bodyPr rtlCol="0" anchor="ctr">
            <a:noAutofit/>
          </a:bodyPr>
          <a:lstStyle/>
          <a:p>
            <a:pPr algn="l"/>
            <a:endParaRPr lang="en-US" sz="2700" dirty="0"/>
          </a:p>
        </p:txBody>
      </p:sp>
      <p:sp>
        <p:nvSpPr>
          <p:cNvPr id="21" name="Picture Placeholder 20">
            <a:extLst>
              <a:ext uri="{FF2B5EF4-FFF2-40B4-BE49-F238E27FC236}">
                <a16:creationId xmlns:a16="http://schemas.microsoft.com/office/drawing/2014/main" id="{070E09C3-E664-4CC0-BC20-179F60B6EE4C}"/>
              </a:ext>
            </a:extLst>
          </p:cNvPr>
          <p:cNvSpPr>
            <a:spLocks noGrp="1"/>
          </p:cNvSpPr>
          <p:nvPr>
            <p:ph type="pic" sz="quarter" idx="12"/>
          </p:nvPr>
        </p:nvSpPr>
        <p:spPr>
          <a:xfrm>
            <a:off x="-1" y="1"/>
            <a:ext cx="12192001" cy="6173619"/>
          </a:xfrm>
        </p:spPr>
        <p:txBody>
          <a:bodyPr/>
          <a:lstStyle/>
          <a:p>
            <a:endParaRPr lang="en-US" dirty="0"/>
          </a:p>
        </p:txBody>
      </p:sp>
      <p:sp>
        <p:nvSpPr>
          <p:cNvPr id="3" name="Text Placeholder 2">
            <a:extLst>
              <a:ext uri="{FF2B5EF4-FFF2-40B4-BE49-F238E27FC236}">
                <a16:creationId xmlns:a16="http://schemas.microsoft.com/office/drawing/2014/main" id="{A705EEBE-7DBE-423A-9E68-665C3E4D8317}"/>
              </a:ext>
            </a:extLst>
          </p:cNvPr>
          <p:cNvSpPr>
            <a:spLocks noGrp="1"/>
          </p:cNvSpPr>
          <p:nvPr>
            <p:ph type="body" sz="quarter" idx="11" hasCustomPrompt="1"/>
          </p:nvPr>
        </p:nvSpPr>
        <p:spPr>
          <a:xfrm>
            <a:off x="0" y="609601"/>
            <a:ext cx="6096000" cy="1637371"/>
          </a:xfrm>
          <a:solidFill>
            <a:srgbClr val="0B8ECC"/>
          </a:solidFill>
          <a:effectLst>
            <a:outerShdw dist="50800" dir="16200000" algn="ctr" rotWithShape="0">
              <a:schemeClr val="accent2"/>
            </a:outerShdw>
          </a:effectLst>
        </p:spPr>
        <p:txBody>
          <a:bodyPr lIns="914400" tIns="274320" rIns="274320" bIns="274320">
            <a:spAutoFit/>
          </a:bodyPr>
          <a:lstStyle>
            <a:lvl1pPr marL="0" indent="0">
              <a:lnSpc>
                <a:spcPct val="80000"/>
              </a:lnSpc>
              <a:buNone/>
              <a:defRPr sz="4400" b="1" baseline="0">
                <a:solidFill>
                  <a:schemeClr val="bg1"/>
                </a:solidFill>
                <a:latin typeface="+mj-lt"/>
              </a:defRPr>
            </a:lvl1pPr>
          </a:lstStyle>
          <a:p>
            <a:pPr lvl="0"/>
            <a:r>
              <a:rPr lang="en-US" dirty="0"/>
              <a:t>[Title of Course] (66pt)</a:t>
            </a:r>
          </a:p>
        </p:txBody>
      </p:sp>
      <p:grpSp>
        <p:nvGrpSpPr>
          <p:cNvPr id="5" name="Group 4">
            <a:extLst>
              <a:ext uri="{FF2B5EF4-FFF2-40B4-BE49-F238E27FC236}">
                <a16:creationId xmlns:a16="http://schemas.microsoft.com/office/drawing/2014/main" id="{573C5C1A-698A-4D10-B449-7BBA0E158CB7}"/>
              </a:ext>
            </a:extLst>
          </p:cNvPr>
          <p:cNvGrpSpPr>
            <a:grpSpLocks noChangeAspect="1"/>
          </p:cNvGrpSpPr>
          <p:nvPr userDrawn="1"/>
        </p:nvGrpSpPr>
        <p:grpSpPr>
          <a:xfrm>
            <a:off x="947737" y="6386521"/>
            <a:ext cx="2034260" cy="320040"/>
            <a:chOff x="1957445" y="4956085"/>
            <a:chExt cx="2757119" cy="433764"/>
          </a:xfrm>
        </p:grpSpPr>
        <p:grpSp>
          <p:nvGrpSpPr>
            <p:cNvPr id="8" name="Group 7">
              <a:extLst>
                <a:ext uri="{FF2B5EF4-FFF2-40B4-BE49-F238E27FC236}">
                  <a16:creationId xmlns:a16="http://schemas.microsoft.com/office/drawing/2014/main" id="{F9E00396-7715-49BD-BCAE-CE7871B98F2D}"/>
                </a:ext>
              </a:extLst>
            </p:cNvPr>
            <p:cNvGrpSpPr>
              <a:grpSpLocks noChangeAspect="1"/>
            </p:cNvGrpSpPr>
            <p:nvPr userDrawn="1"/>
          </p:nvGrpSpPr>
          <p:grpSpPr>
            <a:xfrm>
              <a:off x="1957445" y="4956085"/>
              <a:ext cx="365760" cy="365760"/>
              <a:chOff x="1578736" y="2802526"/>
              <a:chExt cx="1280160" cy="1280160"/>
            </a:xfrm>
          </p:grpSpPr>
          <p:sp>
            <p:nvSpPr>
              <p:cNvPr id="10" name="Freeform: Shape 9">
                <a:extLst>
                  <a:ext uri="{FF2B5EF4-FFF2-40B4-BE49-F238E27FC236}">
                    <a16:creationId xmlns:a16="http://schemas.microsoft.com/office/drawing/2014/main" id="{37C54F2B-1ECC-484C-AAB0-A6AEC3E0FD03}"/>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rgbClr val="98EF9A"/>
              </a:solidFill>
              <a:ln w="3953" cap="flat">
                <a:noFill/>
                <a:prstDash val="solid"/>
                <a:round/>
              </a:ln>
            </p:spPr>
            <p:txBody>
              <a:bodyPr rtlCol="0" anchor="ctr"/>
              <a:lstStyle/>
              <a:p>
                <a:endParaRPr lang="en-US" sz="2700"/>
              </a:p>
            </p:txBody>
          </p:sp>
          <p:sp>
            <p:nvSpPr>
              <p:cNvPr id="11" name="Freeform: Shape 10">
                <a:extLst>
                  <a:ext uri="{FF2B5EF4-FFF2-40B4-BE49-F238E27FC236}">
                    <a16:creationId xmlns:a16="http://schemas.microsoft.com/office/drawing/2014/main" id="{218C6A8C-40B5-4E2E-B117-DB5B5105F01A}"/>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12" name="Freeform: Shape 11">
                <a:extLst>
                  <a:ext uri="{FF2B5EF4-FFF2-40B4-BE49-F238E27FC236}">
                    <a16:creationId xmlns:a16="http://schemas.microsoft.com/office/drawing/2014/main" id="{6A1726B6-13EC-4E96-A47C-326E70A64133}"/>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13" name="Freeform: Shape 12">
                <a:extLst>
                  <a:ext uri="{FF2B5EF4-FFF2-40B4-BE49-F238E27FC236}">
                    <a16:creationId xmlns:a16="http://schemas.microsoft.com/office/drawing/2014/main" id="{9DAB2029-EEEE-4F1C-85F6-C6C52FBDEEE1}"/>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pic>
          <p:nvPicPr>
            <p:cNvPr id="9" name="Picture 8" descr="A close up of a sign&#10;&#10;Description automatically generated">
              <a:extLst>
                <a:ext uri="{FF2B5EF4-FFF2-40B4-BE49-F238E27FC236}">
                  <a16:creationId xmlns:a16="http://schemas.microsoft.com/office/drawing/2014/main" id="{F58E606C-2FE7-43E8-A916-1C4F32CC1503}"/>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51444" b="9752"/>
            <a:stretch/>
          </p:blipFill>
          <p:spPr>
            <a:xfrm>
              <a:off x="2377764" y="4968197"/>
              <a:ext cx="2336800" cy="421652"/>
            </a:xfrm>
            <a:prstGeom prst="rect">
              <a:avLst/>
            </a:prstGeom>
          </p:spPr>
        </p:pic>
      </p:grpSp>
      <p:sp>
        <p:nvSpPr>
          <p:cNvPr id="6" name="TextBox 5">
            <a:extLst>
              <a:ext uri="{FF2B5EF4-FFF2-40B4-BE49-F238E27FC236}">
                <a16:creationId xmlns:a16="http://schemas.microsoft.com/office/drawing/2014/main" id="{71F3B79F-7859-46A8-B7A5-8CA042938179}"/>
              </a:ext>
            </a:extLst>
          </p:cNvPr>
          <p:cNvSpPr txBox="1"/>
          <p:nvPr userDrawn="1"/>
        </p:nvSpPr>
        <p:spPr>
          <a:xfrm>
            <a:off x="6096001" y="6173620"/>
            <a:ext cx="5148263" cy="684380"/>
          </a:xfrm>
          <a:prstGeom prst="rect">
            <a:avLst/>
          </a:prstGeom>
          <a:noFill/>
        </p:spPr>
        <p:txBody>
          <a:bodyPr wrap="square" rtlCol="0" anchor="ctr">
            <a:noAutofit/>
          </a:bodyPr>
          <a:lstStyle/>
          <a:p>
            <a:pPr marL="0" indent="0" algn="r">
              <a:lnSpc>
                <a:spcPct val="100000"/>
              </a:lnSpc>
              <a:spcBef>
                <a:spcPts val="400"/>
              </a:spcBef>
              <a:spcAft>
                <a:spcPts val="800"/>
              </a:spcAft>
              <a:buClr>
                <a:schemeClr val="accent1"/>
              </a:buClr>
              <a:buFont typeface="Arial" panose="020B0604020202020204" pitchFamily="34" charset="0"/>
              <a:buNone/>
            </a:pPr>
            <a:r>
              <a:rPr lang="en-US" sz="1400" b="1" dirty="0"/>
              <a:t>wallstreetprep</a:t>
            </a:r>
            <a:r>
              <a:rPr lang="en-US" sz="1400" b="1" dirty="0">
                <a:solidFill>
                  <a:schemeClr val="accent1"/>
                </a:solidFill>
              </a:rPr>
              <a:t>.com</a:t>
            </a:r>
          </a:p>
        </p:txBody>
      </p:sp>
    </p:spTree>
    <p:custDataLst>
      <p:tags r:id="rId1"/>
    </p:custDataLst>
    <p:extLst>
      <p:ext uri="{BB962C8B-B14F-4D97-AF65-F5344CB8AC3E}">
        <p14:creationId xmlns:p14="http://schemas.microsoft.com/office/powerpoint/2010/main" val="1840461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tmplLst>
          <p:tmpl>
            <p:tnLst>
              <p:par>
                <p:cTn presetID="10" presetClass="entr" presetSubtype="0" fill="hold" nodeType="withEffect">
                  <p:stCondLst>
                    <p:cond delay="10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1">
            <p:tnLst>
              <p:par>
                <p:cTn presetID="10" presetClass="entr" presetSubtype="0" fill="hold" nodeType="withEffect">
                  <p:stCondLst>
                    <p:cond delay="10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extLst>
    <p:ext uri="{DCECCB84-F9BA-43D5-87BE-67443E8EF086}">
      <p15:sldGuideLst xmlns:p15="http://schemas.microsoft.com/office/powerpoint/2012/main">
        <p15:guide id="1" pos="57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ew Chapt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9338E66-5F82-4FD5-BA12-B3504893ECDA}"/>
              </a:ext>
            </a:extLst>
          </p:cNvPr>
          <p:cNvSpPr/>
          <p:nvPr userDrawn="1"/>
        </p:nvSpPr>
        <p:spPr>
          <a:xfrm>
            <a:off x="0" y="8452"/>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9" name="Text Placeholder 3">
            <a:extLst>
              <a:ext uri="{FF2B5EF4-FFF2-40B4-BE49-F238E27FC236}">
                <a16:creationId xmlns:a16="http://schemas.microsoft.com/office/drawing/2014/main" id="{C062BD03-134C-4FBA-8330-0CCF241315E3}"/>
              </a:ext>
            </a:extLst>
          </p:cNvPr>
          <p:cNvSpPr>
            <a:spLocks noGrp="1"/>
          </p:cNvSpPr>
          <p:nvPr>
            <p:ph type="body" sz="quarter" idx="11" hasCustomPrompt="1"/>
          </p:nvPr>
        </p:nvSpPr>
        <p:spPr>
          <a:xfrm>
            <a:off x="940977" y="1792544"/>
            <a:ext cx="7905311" cy="1952554"/>
          </a:xfrm>
          <a:prstGeom prst="rect">
            <a:avLst/>
          </a:prstGeom>
        </p:spPr>
        <p:txBody>
          <a:bodyPr anchor="t">
            <a:noAutofit/>
          </a:bodyPr>
          <a:lstStyle>
            <a:lvl1pPr marL="0" indent="0" algn="l">
              <a:lnSpc>
                <a:spcPct val="85000"/>
              </a:lnSpc>
              <a:buClr>
                <a:schemeClr val="bg1"/>
              </a:buClr>
              <a:buFont typeface="Arial" panose="020B0604020202020204" pitchFamily="34" charset="0"/>
              <a:buNone/>
              <a:defRPr sz="6000" b="1">
                <a:solidFill>
                  <a:schemeClr val="accent2">
                    <a:lumMod val="60000"/>
                    <a:lumOff val="40000"/>
                  </a:schemeClr>
                </a:solidFill>
              </a:defRPr>
            </a:lvl1pPr>
            <a:lvl2pPr marL="0" indent="-228623">
              <a:buClr>
                <a:schemeClr val="bg1"/>
              </a:buClr>
              <a:buFont typeface="Arial" panose="020B0604020202020204" pitchFamily="34" charset="0"/>
              <a:buChar char="•"/>
              <a:defRPr sz="2400" b="0">
                <a:solidFill>
                  <a:schemeClr val="bg1"/>
                </a:solidFill>
              </a:defRPr>
            </a:lvl2pPr>
            <a:lvl3pPr marL="457246" indent="-228623">
              <a:buClr>
                <a:schemeClr val="bg1"/>
              </a:buClr>
              <a:buFont typeface="Arial" panose="020B0604020202020204" pitchFamily="34" charset="0"/>
              <a:buChar char="•"/>
              <a:defRPr sz="2400" b="0">
                <a:solidFill>
                  <a:schemeClr val="bg1"/>
                </a:solidFill>
              </a:defRPr>
            </a:lvl3pPr>
            <a:lvl4pPr marL="685868" indent="-228623">
              <a:buClr>
                <a:schemeClr val="bg1"/>
              </a:buClr>
              <a:buFont typeface="Arial" panose="020B0604020202020204" pitchFamily="34" charset="0"/>
              <a:buChar char="•"/>
              <a:defRPr sz="2400" b="0">
                <a:solidFill>
                  <a:schemeClr val="bg1"/>
                </a:solidFill>
              </a:defRPr>
            </a:lvl4pPr>
            <a:lvl5pPr marL="914492" indent="-228623">
              <a:buClr>
                <a:schemeClr val="bg1"/>
              </a:buClr>
              <a:buFont typeface="Arial" panose="020B0604020202020204" pitchFamily="34" charset="0"/>
              <a:buChar char="•"/>
              <a:defRPr sz="2400" b="0">
                <a:solidFill>
                  <a:schemeClr val="bg1"/>
                </a:solidFill>
              </a:defRPr>
            </a:lvl5pPr>
          </a:lstStyle>
          <a:p>
            <a:pPr lvl="0"/>
            <a:r>
              <a:rPr lang="en-US" dirty="0"/>
              <a:t>[Chapter Name - 90pt]</a:t>
            </a:r>
          </a:p>
        </p:txBody>
      </p:sp>
      <p:sp>
        <p:nvSpPr>
          <p:cNvPr id="4" name="Text Placeholder 3">
            <a:extLst>
              <a:ext uri="{FF2B5EF4-FFF2-40B4-BE49-F238E27FC236}">
                <a16:creationId xmlns:a16="http://schemas.microsoft.com/office/drawing/2014/main" id="{B9C2CC1C-EF5A-4749-A3FC-E6F6CABF7F6C}"/>
              </a:ext>
            </a:extLst>
          </p:cNvPr>
          <p:cNvSpPr>
            <a:spLocks noGrp="1"/>
          </p:cNvSpPr>
          <p:nvPr>
            <p:ph type="body" sz="quarter" idx="13" hasCustomPrompt="1"/>
          </p:nvPr>
        </p:nvSpPr>
        <p:spPr>
          <a:xfrm>
            <a:off x="940978" y="1171840"/>
            <a:ext cx="10298522" cy="493634"/>
          </a:xfrm>
          <a:prstGeom prst="rect">
            <a:avLst/>
          </a:prstGeom>
        </p:spPr>
        <p:txBody>
          <a:bodyPr/>
          <a:lstStyle>
            <a:lvl1pPr marL="0" indent="0">
              <a:buNone/>
              <a:defRPr sz="2000" b="1" baseline="0">
                <a:solidFill>
                  <a:schemeClr val="accent6"/>
                </a:solidFill>
              </a:defRPr>
            </a:lvl1pPr>
          </a:lstStyle>
          <a:p>
            <a:pPr lvl="0"/>
            <a:r>
              <a:rPr lang="en-ZA" dirty="0"/>
              <a:t>[COURSE NAME - 30pt]</a:t>
            </a:r>
          </a:p>
        </p:txBody>
      </p:sp>
      <p:grpSp>
        <p:nvGrpSpPr>
          <p:cNvPr id="16" name="Group 15">
            <a:extLst>
              <a:ext uri="{FF2B5EF4-FFF2-40B4-BE49-F238E27FC236}">
                <a16:creationId xmlns:a16="http://schemas.microsoft.com/office/drawing/2014/main" id="{10F90251-DECC-A644-966C-759088FAC5FC}"/>
              </a:ext>
            </a:extLst>
          </p:cNvPr>
          <p:cNvGrpSpPr/>
          <p:nvPr userDrawn="1"/>
        </p:nvGrpSpPr>
        <p:grpSpPr>
          <a:xfrm>
            <a:off x="11580971" y="458402"/>
            <a:ext cx="274320" cy="274320"/>
            <a:chOff x="1578736" y="2802526"/>
            <a:chExt cx="1280160" cy="1280160"/>
          </a:xfrm>
        </p:grpSpPr>
        <p:sp>
          <p:nvSpPr>
            <p:cNvPr id="17" name="Freeform: Shape 5">
              <a:extLst>
                <a:ext uri="{FF2B5EF4-FFF2-40B4-BE49-F238E27FC236}">
                  <a16:creationId xmlns:a16="http://schemas.microsoft.com/office/drawing/2014/main" id="{B32BA504-BD78-7C41-B0A6-9BC411DE508E}"/>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chemeClr val="accent6"/>
            </a:solidFill>
            <a:ln w="3953" cap="flat">
              <a:noFill/>
              <a:prstDash val="solid"/>
              <a:round/>
            </a:ln>
          </p:spPr>
          <p:txBody>
            <a:bodyPr rtlCol="0" anchor="ctr"/>
            <a:lstStyle/>
            <a:p>
              <a:endParaRPr lang="en-US" sz="2700" dirty="0"/>
            </a:p>
          </p:txBody>
        </p:sp>
        <p:sp>
          <p:nvSpPr>
            <p:cNvPr id="18" name="Freeform: Shape 6">
              <a:extLst>
                <a:ext uri="{FF2B5EF4-FFF2-40B4-BE49-F238E27FC236}">
                  <a16:creationId xmlns:a16="http://schemas.microsoft.com/office/drawing/2014/main" id="{49915F92-D025-6247-8D47-003220E8B3BE}"/>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20" name="Freeform: Shape 7">
              <a:extLst>
                <a:ext uri="{FF2B5EF4-FFF2-40B4-BE49-F238E27FC236}">
                  <a16:creationId xmlns:a16="http://schemas.microsoft.com/office/drawing/2014/main" id="{BE328864-E4B0-D242-BE77-6F6AA0F11466}"/>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21" name="Freeform: Shape 8">
              <a:extLst>
                <a:ext uri="{FF2B5EF4-FFF2-40B4-BE49-F238E27FC236}">
                  <a16:creationId xmlns:a16="http://schemas.microsoft.com/office/drawing/2014/main" id="{3AAE5804-4F81-8A48-BC2C-64BB51127242}"/>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spTree>
    <p:custDataLst>
      <p:tags r:id="rId1"/>
    </p:custDataLst>
    <p:extLst>
      <p:ext uri="{BB962C8B-B14F-4D97-AF65-F5344CB8AC3E}">
        <p14:creationId xmlns:p14="http://schemas.microsoft.com/office/powerpoint/2010/main" val="2137806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Effect transition="in" filter="fade">
                                      <p:cBhvr>
                                        <p:cTn id="7" dur="500"/>
                                        <p:tgtEl>
                                          <p:spTgt spid="1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tmplLst>
          <p:tmpl lvl="1">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4" grpId="0" build="p">
        <p:tmplLst>
          <p:tmpl lvl="1">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New Chapter + Learning Objective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9338E66-5F82-4FD5-BA12-B3504893ECDA}"/>
              </a:ext>
            </a:extLst>
          </p:cNvPr>
          <p:cNvSpPr/>
          <p:nvPr userDrawn="1"/>
        </p:nvSpPr>
        <p:spPr>
          <a:xfrm>
            <a:off x="-6579" y="0"/>
            <a:ext cx="12198577" cy="68852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9" name="Text Placeholder 3">
            <a:extLst>
              <a:ext uri="{FF2B5EF4-FFF2-40B4-BE49-F238E27FC236}">
                <a16:creationId xmlns:a16="http://schemas.microsoft.com/office/drawing/2014/main" id="{C062BD03-134C-4FBA-8330-0CCF241315E3}"/>
              </a:ext>
            </a:extLst>
          </p:cNvPr>
          <p:cNvSpPr>
            <a:spLocks noGrp="1"/>
          </p:cNvSpPr>
          <p:nvPr>
            <p:ph type="body" sz="quarter" idx="11" hasCustomPrompt="1"/>
          </p:nvPr>
        </p:nvSpPr>
        <p:spPr>
          <a:xfrm>
            <a:off x="940978" y="1319284"/>
            <a:ext cx="5155022" cy="4447010"/>
          </a:xfrm>
        </p:spPr>
        <p:txBody>
          <a:bodyPr anchor="t">
            <a:noAutofit/>
          </a:bodyPr>
          <a:lstStyle>
            <a:lvl1pPr marL="0" indent="0" algn="l">
              <a:lnSpc>
                <a:spcPct val="85000"/>
              </a:lnSpc>
              <a:buClr>
                <a:schemeClr val="bg1"/>
              </a:buClr>
              <a:buFont typeface="Arial" panose="020B0604020202020204" pitchFamily="34" charset="0"/>
              <a:buNone/>
              <a:defRPr sz="6000" b="1">
                <a:solidFill>
                  <a:schemeClr val="accent2">
                    <a:lumMod val="60000"/>
                    <a:lumOff val="40000"/>
                  </a:schemeClr>
                </a:solidFill>
              </a:defRPr>
            </a:lvl1pPr>
            <a:lvl2pPr marL="0" indent="-228611">
              <a:buClr>
                <a:schemeClr val="bg1"/>
              </a:buClr>
              <a:buFont typeface="Arial" panose="020B0604020202020204" pitchFamily="34" charset="0"/>
              <a:buChar char="•"/>
              <a:defRPr sz="2400" b="0">
                <a:solidFill>
                  <a:schemeClr val="bg1"/>
                </a:solidFill>
              </a:defRPr>
            </a:lvl2pPr>
            <a:lvl3pPr marL="457223" indent="-228611">
              <a:buClr>
                <a:schemeClr val="bg1"/>
              </a:buClr>
              <a:buFont typeface="Arial" panose="020B0604020202020204" pitchFamily="34" charset="0"/>
              <a:buChar char="•"/>
              <a:defRPr sz="2400" b="0">
                <a:solidFill>
                  <a:schemeClr val="bg1"/>
                </a:solidFill>
              </a:defRPr>
            </a:lvl3pPr>
            <a:lvl4pPr marL="685834" indent="-228611">
              <a:buClr>
                <a:schemeClr val="bg1"/>
              </a:buClr>
              <a:buFont typeface="Arial" panose="020B0604020202020204" pitchFamily="34" charset="0"/>
              <a:buChar char="•"/>
              <a:defRPr sz="2400" b="0">
                <a:solidFill>
                  <a:schemeClr val="bg1"/>
                </a:solidFill>
              </a:defRPr>
            </a:lvl4pPr>
            <a:lvl5pPr marL="914446" indent="-228611">
              <a:buClr>
                <a:schemeClr val="bg1"/>
              </a:buClr>
              <a:buFont typeface="Arial" panose="020B0604020202020204" pitchFamily="34" charset="0"/>
              <a:buChar char="•"/>
              <a:defRPr sz="2400" b="0">
                <a:solidFill>
                  <a:schemeClr val="bg1"/>
                </a:solidFill>
              </a:defRPr>
            </a:lvl5pPr>
          </a:lstStyle>
          <a:p>
            <a:pPr lvl="0"/>
            <a:r>
              <a:rPr lang="en-US" dirty="0"/>
              <a:t>[Chapter Name - 90pt]</a:t>
            </a:r>
          </a:p>
        </p:txBody>
      </p:sp>
      <p:sp>
        <p:nvSpPr>
          <p:cNvPr id="2" name="TextBox 1">
            <a:extLst>
              <a:ext uri="{FF2B5EF4-FFF2-40B4-BE49-F238E27FC236}">
                <a16:creationId xmlns:a16="http://schemas.microsoft.com/office/drawing/2014/main" id="{87D5848A-3558-47F9-911A-B1C8D68EBBCB}"/>
              </a:ext>
            </a:extLst>
          </p:cNvPr>
          <p:cNvSpPr txBox="1"/>
          <p:nvPr userDrawn="1"/>
        </p:nvSpPr>
        <p:spPr>
          <a:xfrm>
            <a:off x="940979" y="782473"/>
            <a:ext cx="3439953" cy="491319"/>
          </a:xfrm>
          <a:prstGeom prst="rect">
            <a:avLst/>
          </a:prstGeom>
          <a:noFill/>
        </p:spPr>
        <p:txBody>
          <a:bodyPr wrap="square" rtlCol="0">
            <a:noAutofit/>
          </a:bodyPr>
          <a:lstStyle/>
          <a:p>
            <a:pPr marL="0" indent="0" algn="l">
              <a:lnSpc>
                <a:spcPct val="100000"/>
              </a:lnSpc>
              <a:spcBef>
                <a:spcPts val="400"/>
              </a:spcBef>
              <a:spcAft>
                <a:spcPts val="1200"/>
              </a:spcAft>
              <a:buClr>
                <a:schemeClr val="accent1"/>
              </a:buClr>
              <a:buFont typeface="Arial" panose="020B0604020202020204" pitchFamily="34" charset="0"/>
              <a:buNone/>
            </a:pPr>
            <a:r>
              <a:rPr lang="en-US" sz="2000" b="1" dirty="0">
                <a:solidFill>
                  <a:schemeClr val="accent6"/>
                </a:solidFill>
              </a:rPr>
              <a:t>LEARNING OBJECTIVES</a:t>
            </a:r>
          </a:p>
        </p:txBody>
      </p:sp>
      <p:sp>
        <p:nvSpPr>
          <p:cNvPr id="6" name="Text Placeholder 16">
            <a:extLst>
              <a:ext uri="{FF2B5EF4-FFF2-40B4-BE49-F238E27FC236}">
                <a16:creationId xmlns:a16="http://schemas.microsoft.com/office/drawing/2014/main" id="{2BFFDC9D-7367-1400-2F14-A2A32CE23A92}"/>
              </a:ext>
            </a:extLst>
          </p:cNvPr>
          <p:cNvSpPr>
            <a:spLocks noGrp="1"/>
          </p:cNvSpPr>
          <p:nvPr>
            <p:ph type="body" sz="quarter" idx="12" hasCustomPrompt="1"/>
          </p:nvPr>
        </p:nvSpPr>
        <p:spPr>
          <a:xfrm>
            <a:off x="6479524" y="1332272"/>
            <a:ext cx="4764740" cy="5106628"/>
          </a:xfrm>
        </p:spPr>
        <p:txBody>
          <a:bodyPr/>
          <a:lstStyle>
            <a:lvl1pPr marL="304815" indent="-304815">
              <a:buClr>
                <a:schemeClr val="accent6"/>
              </a:buClr>
              <a:buFont typeface="Wingdings" pitchFamily="2" charset="2"/>
              <a:buChar char="ü"/>
              <a:defRPr>
                <a:solidFill>
                  <a:schemeClr val="bg1"/>
                </a:solidFill>
              </a:defRPr>
            </a:lvl1pPr>
            <a:lvl2pPr>
              <a:buClr>
                <a:schemeClr val="accent6"/>
              </a:buClr>
              <a:buFont typeface="Arial" panose="020B0604020202020204" pitchFamily="34" charset="0"/>
              <a:buChar char="•"/>
              <a:defRPr>
                <a:solidFill>
                  <a:schemeClr val="bg1"/>
                </a:solidFill>
              </a:defRPr>
            </a:lvl2pPr>
          </a:lstStyle>
          <a:p>
            <a:r>
              <a:rPr lang="en-US" dirty="0"/>
              <a:t>[Objective 1 – 30pt]</a:t>
            </a:r>
          </a:p>
          <a:p>
            <a:pPr lvl="1"/>
            <a:r>
              <a:rPr lang="en-US" dirty="0"/>
              <a:t>[Subobjective]</a:t>
            </a:r>
          </a:p>
          <a:p>
            <a:pPr marL="304815" marR="0" lvl="0" indent="-304815" algn="l" defTabSz="914446" rtl="0" eaLnBrk="1" fontAlgn="auto" latinLnBrk="0" hangingPunct="1">
              <a:lnSpc>
                <a:spcPct val="120000"/>
              </a:lnSpc>
              <a:spcBef>
                <a:spcPts val="1000"/>
              </a:spcBef>
              <a:spcAft>
                <a:spcPts val="333"/>
              </a:spcAft>
              <a:buClr>
                <a:schemeClr val="accent6"/>
              </a:buClr>
              <a:buSzTx/>
              <a:buFont typeface="Wingdings" pitchFamily="2" charset="2"/>
              <a:buChar char="ü"/>
              <a:tabLst/>
              <a:defRPr/>
            </a:pPr>
            <a:endParaRPr lang="en-US" dirty="0"/>
          </a:p>
        </p:txBody>
      </p:sp>
    </p:spTree>
    <p:custDataLst>
      <p:tags r:id="rId1"/>
    </p:custDataLst>
    <p:extLst>
      <p:ext uri="{BB962C8B-B14F-4D97-AF65-F5344CB8AC3E}">
        <p14:creationId xmlns:p14="http://schemas.microsoft.com/office/powerpoint/2010/main" val="12373263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Our Journey">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9338E66-5F82-4FD5-BA12-B3504893ECDA}"/>
              </a:ext>
            </a:extLst>
          </p:cNvPr>
          <p:cNvSpPr/>
          <p:nvPr userDrawn="1"/>
        </p:nvSpPr>
        <p:spPr>
          <a:xfrm>
            <a:off x="-1" y="1"/>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 name="Rectangle 1">
            <a:extLst>
              <a:ext uri="{FF2B5EF4-FFF2-40B4-BE49-F238E27FC236}">
                <a16:creationId xmlns:a16="http://schemas.microsoft.com/office/drawing/2014/main" id="{04939ECC-60DD-4B56-BD2A-A27B38797DAF}"/>
              </a:ext>
            </a:extLst>
          </p:cNvPr>
          <p:cNvSpPr/>
          <p:nvPr userDrawn="1"/>
        </p:nvSpPr>
        <p:spPr>
          <a:xfrm>
            <a:off x="0" y="0"/>
            <a:ext cx="12192000" cy="1191126"/>
          </a:xfrm>
          <a:prstGeom prst="rect">
            <a:avLst/>
          </a:prstGeom>
          <a:solidFill>
            <a:schemeClr val="tx1">
              <a:alpha val="15000"/>
            </a:schemeClr>
          </a:solidFill>
        </p:spPr>
        <p:txBody>
          <a:bodyPr rtlCol="0" anchor="ctr">
            <a:noAutofit/>
          </a:bodyPr>
          <a:lstStyle/>
          <a:p>
            <a:pPr algn="l"/>
            <a:endParaRPr lang="en-US" sz="2700" dirty="0"/>
          </a:p>
        </p:txBody>
      </p:sp>
      <p:sp>
        <p:nvSpPr>
          <p:cNvPr id="20" name="Title 2">
            <a:extLst>
              <a:ext uri="{FF2B5EF4-FFF2-40B4-BE49-F238E27FC236}">
                <a16:creationId xmlns:a16="http://schemas.microsoft.com/office/drawing/2014/main" id="{609B5E2C-B838-42CA-9C4D-6F6FA66F3503}"/>
              </a:ext>
            </a:extLst>
          </p:cNvPr>
          <p:cNvSpPr>
            <a:spLocks noGrp="1"/>
          </p:cNvSpPr>
          <p:nvPr>
            <p:ph type="title" hasCustomPrompt="1"/>
          </p:nvPr>
        </p:nvSpPr>
        <p:spPr>
          <a:xfrm>
            <a:off x="947738" y="2"/>
            <a:ext cx="10296525" cy="1191125"/>
          </a:xfrm>
          <a:prstGeom prst="rect">
            <a:avLst/>
          </a:prstGeom>
          <a:noFill/>
          <a:ln>
            <a:noFill/>
          </a:ln>
        </p:spPr>
        <p:txBody>
          <a:bodyPr lIns="91440" rIns="91440">
            <a:noAutofit/>
          </a:bodyPr>
          <a:lstStyle>
            <a:lvl1pPr>
              <a:lnSpc>
                <a:spcPct val="90000"/>
              </a:lnSpc>
              <a:defRPr sz="2800">
                <a:solidFill>
                  <a:schemeClr val="bg1"/>
                </a:solidFill>
              </a:defRPr>
            </a:lvl1pPr>
          </a:lstStyle>
          <a:p>
            <a:r>
              <a:rPr lang="en-US" dirty="0"/>
              <a:t>[Our Journey Header – 42pt]</a:t>
            </a:r>
          </a:p>
        </p:txBody>
      </p:sp>
      <p:grpSp>
        <p:nvGrpSpPr>
          <p:cNvPr id="273" name="Group 272">
            <a:extLst>
              <a:ext uri="{FF2B5EF4-FFF2-40B4-BE49-F238E27FC236}">
                <a16:creationId xmlns:a16="http://schemas.microsoft.com/office/drawing/2014/main" id="{9D0D0596-24B1-DC47-BF77-B1F094908FB4}"/>
              </a:ext>
            </a:extLst>
          </p:cNvPr>
          <p:cNvGrpSpPr/>
          <p:nvPr userDrawn="1"/>
        </p:nvGrpSpPr>
        <p:grpSpPr>
          <a:xfrm>
            <a:off x="10050780" y="201343"/>
            <a:ext cx="1188720" cy="1163697"/>
            <a:chOff x="10050780" y="201342"/>
            <a:chExt cx="1188720" cy="1163697"/>
          </a:xfrm>
        </p:grpSpPr>
        <p:sp>
          <p:nvSpPr>
            <p:cNvPr id="274" name="Oval 273">
              <a:extLst>
                <a:ext uri="{FF2B5EF4-FFF2-40B4-BE49-F238E27FC236}">
                  <a16:creationId xmlns:a16="http://schemas.microsoft.com/office/drawing/2014/main" id="{4D2B10D4-D401-4A47-A091-2413BFA5C156}"/>
                </a:ext>
              </a:extLst>
            </p:cNvPr>
            <p:cNvSpPr/>
            <p:nvPr userDrawn="1"/>
          </p:nvSpPr>
          <p:spPr>
            <a:xfrm>
              <a:off x="10050780" y="201342"/>
              <a:ext cx="1188720" cy="1163697"/>
            </a:xfrm>
            <a:prstGeom prst="ellipse">
              <a:avLst/>
            </a:prstGeom>
            <a:solidFill>
              <a:schemeClr val="bg1"/>
            </a:solidFill>
            <a:effectLst>
              <a:outerShdw blurRad="254000" dist="50800" dir="2700000" algn="tl" rotWithShape="0">
                <a:schemeClr val="accent1">
                  <a:lumMod val="50000"/>
                  <a:alpha val="30000"/>
                </a:schemeClr>
              </a:outerShdw>
            </a:effectLst>
          </p:spPr>
          <p:txBody>
            <a:bodyPr rtlCol="0" anchor="ctr">
              <a:noAutofit/>
            </a:bodyPr>
            <a:lstStyle/>
            <a:p>
              <a:pPr algn="l"/>
              <a:endParaRPr lang="en-US" sz="2700" dirty="0"/>
            </a:p>
          </p:txBody>
        </p:sp>
        <p:pic>
          <p:nvPicPr>
            <p:cNvPr id="275" name="Picture 274" descr="Icon&#10;&#10;Description automatically generated">
              <a:extLst>
                <a:ext uri="{FF2B5EF4-FFF2-40B4-BE49-F238E27FC236}">
                  <a16:creationId xmlns:a16="http://schemas.microsoft.com/office/drawing/2014/main" id="{F79A0A2D-54E1-B343-A1BA-40F75E117BD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195197" y="296614"/>
              <a:ext cx="899885" cy="973152"/>
            </a:xfrm>
            <a:prstGeom prst="rect">
              <a:avLst/>
            </a:prstGeom>
          </p:spPr>
        </p:pic>
      </p:grpSp>
      <p:grpSp>
        <p:nvGrpSpPr>
          <p:cNvPr id="276" name="Group 275">
            <a:extLst>
              <a:ext uri="{FF2B5EF4-FFF2-40B4-BE49-F238E27FC236}">
                <a16:creationId xmlns:a16="http://schemas.microsoft.com/office/drawing/2014/main" id="{095A5073-8055-0749-A649-23C313950BFC}"/>
              </a:ext>
            </a:extLst>
          </p:cNvPr>
          <p:cNvGrpSpPr/>
          <p:nvPr userDrawn="1"/>
        </p:nvGrpSpPr>
        <p:grpSpPr>
          <a:xfrm>
            <a:off x="11580971" y="458402"/>
            <a:ext cx="274320" cy="274320"/>
            <a:chOff x="1578736" y="2802526"/>
            <a:chExt cx="1280160" cy="1280160"/>
          </a:xfrm>
        </p:grpSpPr>
        <p:sp>
          <p:nvSpPr>
            <p:cNvPr id="277" name="Freeform: Shape 7">
              <a:extLst>
                <a:ext uri="{FF2B5EF4-FFF2-40B4-BE49-F238E27FC236}">
                  <a16:creationId xmlns:a16="http://schemas.microsoft.com/office/drawing/2014/main" id="{07562C7D-9CC3-5845-87F5-203EC4BE9505}"/>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chemeClr val="accent6"/>
            </a:solidFill>
            <a:ln w="3953" cap="flat">
              <a:noFill/>
              <a:prstDash val="solid"/>
              <a:round/>
            </a:ln>
          </p:spPr>
          <p:txBody>
            <a:bodyPr rtlCol="0" anchor="ctr"/>
            <a:lstStyle/>
            <a:p>
              <a:endParaRPr lang="en-US" sz="2700" dirty="0"/>
            </a:p>
          </p:txBody>
        </p:sp>
        <p:sp>
          <p:nvSpPr>
            <p:cNvPr id="278" name="Freeform: Shape 8">
              <a:extLst>
                <a:ext uri="{FF2B5EF4-FFF2-40B4-BE49-F238E27FC236}">
                  <a16:creationId xmlns:a16="http://schemas.microsoft.com/office/drawing/2014/main" id="{B2E9CA9B-1D91-D94E-B83C-F7EA859A7517}"/>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279" name="Freeform: Shape 9">
              <a:extLst>
                <a:ext uri="{FF2B5EF4-FFF2-40B4-BE49-F238E27FC236}">
                  <a16:creationId xmlns:a16="http://schemas.microsoft.com/office/drawing/2014/main" id="{86009FDC-23E6-214D-9607-A4D6A2DC297E}"/>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280" name="Freeform: Shape 10">
              <a:extLst>
                <a:ext uri="{FF2B5EF4-FFF2-40B4-BE49-F238E27FC236}">
                  <a16:creationId xmlns:a16="http://schemas.microsoft.com/office/drawing/2014/main" id="{77358D90-F075-7646-A949-BEBA2B807120}"/>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sp>
        <p:nvSpPr>
          <p:cNvPr id="14" name="Text Placeholder 3">
            <a:extLst>
              <a:ext uri="{FF2B5EF4-FFF2-40B4-BE49-F238E27FC236}">
                <a16:creationId xmlns:a16="http://schemas.microsoft.com/office/drawing/2014/main" id="{21CDAF43-9972-F847-BF14-D1C2E84D03E2}"/>
              </a:ext>
            </a:extLst>
          </p:cNvPr>
          <p:cNvSpPr>
            <a:spLocks noGrp="1"/>
          </p:cNvSpPr>
          <p:nvPr>
            <p:ph type="body" sz="quarter" idx="10" hasCustomPrompt="1"/>
          </p:nvPr>
        </p:nvSpPr>
        <p:spPr>
          <a:xfrm>
            <a:off x="948267" y="1693333"/>
            <a:ext cx="10295996" cy="4762500"/>
          </a:xfrm>
        </p:spPr>
        <p:txBody>
          <a:bodyPr/>
          <a:lstStyle>
            <a:lvl1pPr>
              <a:buClr>
                <a:schemeClr val="accent6"/>
              </a:buClr>
              <a:defRPr>
                <a:solidFill>
                  <a:schemeClr val="bg1"/>
                </a:solidFill>
              </a:defRPr>
            </a:lvl1pPr>
            <a:lvl2pPr>
              <a:buClr>
                <a:schemeClr val="accent6"/>
              </a:buClr>
              <a:defRPr>
                <a:solidFill>
                  <a:schemeClr val="bg1"/>
                </a:solidFill>
              </a:defRPr>
            </a:lvl2pPr>
            <a:lvl3pPr>
              <a:buClr>
                <a:schemeClr val="accent6"/>
              </a:buClr>
              <a:defRPr>
                <a:solidFill>
                  <a:schemeClr val="bg1"/>
                </a:solidFill>
              </a:defRPr>
            </a:lvl3pPr>
            <a:lvl4pPr>
              <a:buClr>
                <a:schemeClr val="accent6"/>
              </a:buClr>
              <a:defRPr>
                <a:solidFill>
                  <a:schemeClr val="bg1"/>
                </a:solidFill>
              </a:defRPr>
            </a:lvl4pPr>
            <a:lvl5pPr>
              <a:buClr>
                <a:schemeClr val="accent6"/>
              </a:buClr>
              <a:defRPr>
                <a:solidFill>
                  <a:schemeClr val="bg1"/>
                </a:solidFill>
              </a:defRPr>
            </a:lvl5p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Tree>
    <p:custDataLst>
      <p:tags r:id="rId1"/>
    </p:custDataLst>
    <p:extLst>
      <p:ext uri="{BB962C8B-B14F-4D97-AF65-F5344CB8AC3E}">
        <p14:creationId xmlns:p14="http://schemas.microsoft.com/office/powerpoint/2010/main" val="561890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le List">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9338E66-5F82-4FD5-BA12-B3504893ECDA}"/>
              </a:ext>
            </a:extLst>
          </p:cNvPr>
          <p:cNvSpPr/>
          <p:nvPr userDrawn="1"/>
        </p:nvSpPr>
        <p:spPr>
          <a:xfrm>
            <a:off x="-2" y="1"/>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 name="Rectangle 1">
            <a:extLst>
              <a:ext uri="{FF2B5EF4-FFF2-40B4-BE49-F238E27FC236}">
                <a16:creationId xmlns:a16="http://schemas.microsoft.com/office/drawing/2014/main" id="{04939ECC-60DD-4B56-BD2A-A27B38797DAF}"/>
              </a:ext>
            </a:extLst>
          </p:cNvPr>
          <p:cNvSpPr/>
          <p:nvPr userDrawn="1"/>
        </p:nvSpPr>
        <p:spPr>
          <a:xfrm>
            <a:off x="0" y="0"/>
            <a:ext cx="12192000" cy="1191126"/>
          </a:xfrm>
          <a:prstGeom prst="rect">
            <a:avLst/>
          </a:prstGeom>
          <a:solidFill>
            <a:schemeClr val="tx1">
              <a:alpha val="15000"/>
            </a:schemeClr>
          </a:solidFill>
        </p:spPr>
        <p:txBody>
          <a:bodyPr rtlCol="0" anchor="ctr">
            <a:noAutofit/>
          </a:bodyPr>
          <a:lstStyle/>
          <a:p>
            <a:pPr algn="l"/>
            <a:endParaRPr lang="en-US" sz="2700" dirty="0"/>
          </a:p>
        </p:txBody>
      </p:sp>
      <p:sp>
        <p:nvSpPr>
          <p:cNvPr id="20" name="Title 2">
            <a:extLst>
              <a:ext uri="{FF2B5EF4-FFF2-40B4-BE49-F238E27FC236}">
                <a16:creationId xmlns:a16="http://schemas.microsoft.com/office/drawing/2014/main" id="{609B5E2C-B838-42CA-9C4D-6F6FA66F3503}"/>
              </a:ext>
            </a:extLst>
          </p:cNvPr>
          <p:cNvSpPr>
            <a:spLocks noGrp="1"/>
          </p:cNvSpPr>
          <p:nvPr>
            <p:ph type="title" hasCustomPrompt="1"/>
          </p:nvPr>
        </p:nvSpPr>
        <p:spPr>
          <a:xfrm>
            <a:off x="947738" y="2"/>
            <a:ext cx="10296525" cy="1191125"/>
          </a:xfrm>
          <a:prstGeom prst="rect">
            <a:avLst/>
          </a:prstGeom>
          <a:noFill/>
          <a:ln>
            <a:noFill/>
          </a:ln>
        </p:spPr>
        <p:txBody>
          <a:bodyPr lIns="91440" rIns="91440">
            <a:noAutofit/>
          </a:bodyPr>
          <a:lstStyle>
            <a:lvl1pPr>
              <a:lnSpc>
                <a:spcPct val="90000"/>
              </a:lnSpc>
              <a:defRPr sz="2800">
                <a:solidFill>
                  <a:schemeClr val="bg1"/>
                </a:solidFill>
              </a:defRPr>
            </a:lvl1pPr>
          </a:lstStyle>
          <a:p>
            <a:r>
              <a:rPr lang="en-US" dirty="0"/>
              <a:t>[Files Header – 42pt]</a:t>
            </a:r>
          </a:p>
        </p:txBody>
      </p:sp>
      <p:grpSp>
        <p:nvGrpSpPr>
          <p:cNvPr id="67" name="Group 66">
            <a:extLst>
              <a:ext uri="{FF2B5EF4-FFF2-40B4-BE49-F238E27FC236}">
                <a16:creationId xmlns:a16="http://schemas.microsoft.com/office/drawing/2014/main" id="{CDBA9721-A010-F24A-A62F-A87F229F29CD}"/>
              </a:ext>
            </a:extLst>
          </p:cNvPr>
          <p:cNvGrpSpPr/>
          <p:nvPr userDrawn="1"/>
        </p:nvGrpSpPr>
        <p:grpSpPr>
          <a:xfrm>
            <a:off x="10050780" y="190457"/>
            <a:ext cx="1188720" cy="1174583"/>
            <a:chOff x="10050780" y="190456"/>
            <a:chExt cx="1188720" cy="1174583"/>
          </a:xfrm>
        </p:grpSpPr>
        <p:sp>
          <p:nvSpPr>
            <p:cNvPr id="68" name="Oval 67">
              <a:extLst>
                <a:ext uri="{FF2B5EF4-FFF2-40B4-BE49-F238E27FC236}">
                  <a16:creationId xmlns:a16="http://schemas.microsoft.com/office/drawing/2014/main" id="{273DD7C1-4928-314A-AB50-7C27C9C5F013}"/>
                </a:ext>
              </a:extLst>
            </p:cNvPr>
            <p:cNvSpPr/>
            <p:nvPr userDrawn="1"/>
          </p:nvSpPr>
          <p:spPr>
            <a:xfrm>
              <a:off x="10050780" y="201342"/>
              <a:ext cx="1188720" cy="1163697"/>
            </a:xfrm>
            <a:prstGeom prst="ellipse">
              <a:avLst/>
            </a:prstGeom>
            <a:solidFill>
              <a:schemeClr val="bg1"/>
            </a:solidFill>
            <a:effectLst>
              <a:outerShdw blurRad="254000" dist="50800" dir="2700000" algn="tl" rotWithShape="0">
                <a:schemeClr val="accent1">
                  <a:lumMod val="50000"/>
                  <a:alpha val="30000"/>
                </a:schemeClr>
              </a:outerShdw>
            </a:effectLst>
          </p:spPr>
          <p:txBody>
            <a:bodyPr rtlCol="0" anchor="ctr">
              <a:noAutofit/>
            </a:bodyPr>
            <a:lstStyle/>
            <a:p>
              <a:pPr algn="l"/>
              <a:endParaRPr lang="en-US" sz="2700" dirty="0"/>
            </a:p>
          </p:txBody>
        </p:sp>
        <p:pic>
          <p:nvPicPr>
            <p:cNvPr id="69" name="Picture 68" descr="Icon&#10;&#10;Description automatically generated">
              <a:extLst>
                <a:ext uri="{FF2B5EF4-FFF2-40B4-BE49-F238E27FC236}">
                  <a16:creationId xmlns:a16="http://schemas.microsoft.com/office/drawing/2014/main" id="{88A057A6-AEBB-9C46-B778-F0FBC7F5EB6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146923" y="190456"/>
              <a:ext cx="1056317" cy="1075963"/>
            </a:xfrm>
            <a:prstGeom prst="rect">
              <a:avLst/>
            </a:prstGeom>
          </p:spPr>
        </p:pic>
      </p:grpSp>
      <p:grpSp>
        <p:nvGrpSpPr>
          <p:cNvPr id="70" name="Group 69">
            <a:extLst>
              <a:ext uri="{FF2B5EF4-FFF2-40B4-BE49-F238E27FC236}">
                <a16:creationId xmlns:a16="http://schemas.microsoft.com/office/drawing/2014/main" id="{E949B8D1-B065-C14F-9CE6-80FCB511FBCF}"/>
              </a:ext>
            </a:extLst>
          </p:cNvPr>
          <p:cNvGrpSpPr/>
          <p:nvPr userDrawn="1"/>
        </p:nvGrpSpPr>
        <p:grpSpPr>
          <a:xfrm>
            <a:off x="11580971" y="458402"/>
            <a:ext cx="274320" cy="274320"/>
            <a:chOff x="1578736" y="2802526"/>
            <a:chExt cx="1280160" cy="1280160"/>
          </a:xfrm>
        </p:grpSpPr>
        <p:sp>
          <p:nvSpPr>
            <p:cNvPr id="71" name="Freeform: Shape 7">
              <a:extLst>
                <a:ext uri="{FF2B5EF4-FFF2-40B4-BE49-F238E27FC236}">
                  <a16:creationId xmlns:a16="http://schemas.microsoft.com/office/drawing/2014/main" id="{EB9781A0-999C-2348-B999-09A4AF4C78E4}"/>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chemeClr val="accent6"/>
            </a:solidFill>
            <a:ln w="3953" cap="flat">
              <a:noFill/>
              <a:prstDash val="solid"/>
              <a:round/>
            </a:ln>
          </p:spPr>
          <p:txBody>
            <a:bodyPr rtlCol="0" anchor="ctr"/>
            <a:lstStyle/>
            <a:p>
              <a:endParaRPr lang="en-US" sz="2700" dirty="0"/>
            </a:p>
          </p:txBody>
        </p:sp>
        <p:sp>
          <p:nvSpPr>
            <p:cNvPr id="72" name="Freeform: Shape 8">
              <a:extLst>
                <a:ext uri="{FF2B5EF4-FFF2-40B4-BE49-F238E27FC236}">
                  <a16:creationId xmlns:a16="http://schemas.microsoft.com/office/drawing/2014/main" id="{F9E6C74A-D4A1-4743-B631-F614D8A5A8D5}"/>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73" name="Freeform: Shape 9">
              <a:extLst>
                <a:ext uri="{FF2B5EF4-FFF2-40B4-BE49-F238E27FC236}">
                  <a16:creationId xmlns:a16="http://schemas.microsoft.com/office/drawing/2014/main" id="{7549E3C1-4388-A443-9088-76EF04FF72F1}"/>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74" name="Freeform: Shape 10">
              <a:extLst>
                <a:ext uri="{FF2B5EF4-FFF2-40B4-BE49-F238E27FC236}">
                  <a16:creationId xmlns:a16="http://schemas.microsoft.com/office/drawing/2014/main" id="{40179C02-DC77-0B42-8AD2-DE5F36F23E62}"/>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sp>
        <p:nvSpPr>
          <p:cNvPr id="14" name="Text Placeholder 3">
            <a:extLst>
              <a:ext uri="{FF2B5EF4-FFF2-40B4-BE49-F238E27FC236}">
                <a16:creationId xmlns:a16="http://schemas.microsoft.com/office/drawing/2014/main" id="{79A9D0E1-51E0-CA4A-825B-98C9D71E30C2}"/>
              </a:ext>
            </a:extLst>
          </p:cNvPr>
          <p:cNvSpPr>
            <a:spLocks noGrp="1"/>
          </p:cNvSpPr>
          <p:nvPr>
            <p:ph type="body" sz="quarter" idx="10" hasCustomPrompt="1"/>
          </p:nvPr>
        </p:nvSpPr>
        <p:spPr>
          <a:xfrm>
            <a:off x="948267" y="1693333"/>
            <a:ext cx="10295996" cy="4762500"/>
          </a:xfrm>
        </p:spPr>
        <p:txBody>
          <a:bodyPr/>
          <a:lstStyle>
            <a:lvl1pPr>
              <a:buClr>
                <a:schemeClr val="accent6"/>
              </a:buClr>
              <a:defRPr>
                <a:solidFill>
                  <a:schemeClr val="bg1"/>
                </a:solidFill>
              </a:defRPr>
            </a:lvl1pPr>
            <a:lvl2pPr>
              <a:buClr>
                <a:schemeClr val="accent6"/>
              </a:buClr>
              <a:defRPr>
                <a:solidFill>
                  <a:schemeClr val="bg1"/>
                </a:solidFill>
              </a:defRPr>
            </a:lvl2pPr>
            <a:lvl3pPr>
              <a:buClr>
                <a:schemeClr val="accent6"/>
              </a:buClr>
              <a:defRPr>
                <a:solidFill>
                  <a:schemeClr val="bg1"/>
                </a:solidFill>
              </a:defRPr>
            </a:lvl3pPr>
            <a:lvl4pPr>
              <a:buClr>
                <a:schemeClr val="accent6"/>
              </a:buClr>
              <a:defRPr>
                <a:solidFill>
                  <a:schemeClr val="bg1"/>
                </a:solidFill>
              </a:defRPr>
            </a:lvl4pPr>
            <a:lvl5pPr>
              <a:buClr>
                <a:schemeClr val="accent6"/>
              </a:buClr>
              <a:defRPr>
                <a:solidFill>
                  <a:schemeClr val="bg1"/>
                </a:solidFill>
              </a:defRPr>
            </a:lvl5p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Tree>
    <p:custDataLst>
      <p:tags r:id="rId1"/>
    </p:custDataLst>
    <p:extLst>
      <p:ext uri="{BB962C8B-B14F-4D97-AF65-F5344CB8AC3E}">
        <p14:creationId xmlns:p14="http://schemas.microsoft.com/office/powerpoint/2010/main" val="39701220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B57B6A8-6AB5-F64C-9216-0C01CAE9AF9B}"/>
              </a:ext>
            </a:extLst>
          </p:cNvPr>
          <p:cNvSpPr/>
          <p:nvPr userDrawn="1"/>
        </p:nvSpPr>
        <p:spPr>
          <a:xfrm>
            <a:off x="0" y="0"/>
            <a:ext cx="12192000" cy="1191126"/>
          </a:xfrm>
          <a:prstGeom prst="rect">
            <a:avLst/>
          </a:prstGeom>
          <a:solidFill>
            <a:schemeClr val="tx1">
              <a:alpha val="15000"/>
            </a:schemeClr>
          </a:solidFill>
        </p:spPr>
        <p:txBody>
          <a:bodyPr rtlCol="0" anchor="ctr">
            <a:noAutofit/>
          </a:bodyPr>
          <a:lstStyle/>
          <a:p>
            <a:pPr algn="l"/>
            <a:endParaRPr lang="en-US" sz="2700" dirty="0"/>
          </a:p>
        </p:txBody>
      </p:sp>
      <p:sp>
        <p:nvSpPr>
          <p:cNvPr id="7" name="Rectangle 6">
            <a:extLst>
              <a:ext uri="{FF2B5EF4-FFF2-40B4-BE49-F238E27FC236}">
                <a16:creationId xmlns:a16="http://schemas.microsoft.com/office/drawing/2014/main" id="{B1ECD946-1D29-5D45-B78E-714A99F1B330}"/>
              </a:ext>
            </a:extLst>
          </p:cNvPr>
          <p:cNvSpPr/>
          <p:nvPr userDrawn="1"/>
        </p:nvSpPr>
        <p:spPr>
          <a:xfrm>
            <a:off x="-2" y="1190455"/>
            <a:ext cx="12192000" cy="56947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9" name="Title 2">
            <a:extLst>
              <a:ext uri="{FF2B5EF4-FFF2-40B4-BE49-F238E27FC236}">
                <a16:creationId xmlns:a16="http://schemas.microsoft.com/office/drawing/2014/main" id="{01814B34-834A-2B41-A695-C67E26684547}"/>
              </a:ext>
            </a:extLst>
          </p:cNvPr>
          <p:cNvSpPr>
            <a:spLocks noGrp="1"/>
          </p:cNvSpPr>
          <p:nvPr>
            <p:ph type="title" hasCustomPrompt="1"/>
          </p:nvPr>
        </p:nvSpPr>
        <p:spPr>
          <a:xfrm>
            <a:off x="947738" y="2"/>
            <a:ext cx="8449636" cy="1191125"/>
          </a:xfrm>
          <a:prstGeom prst="rect">
            <a:avLst/>
          </a:prstGeom>
          <a:noFill/>
          <a:ln>
            <a:noFill/>
          </a:ln>
        </p:spPr>
        <p:txBody>
          <a:bodyPr lIns="91440" rIns="91440">
            <a:noAutofit/>
          </a:bodyPr>
          <a:lstStyle>
            <a:lvl1pPr>
              <a:lnSpc>
                <a:spcPct val="90000"/>
              </a:lnSpc>
              <a:defRPr sz="2800">
                <a:solidFill>
                  <a:schemeClr val="bg1"/>
                </a:solidFill>
              </a:defRPr>
            </a:lvl1pPr>
          </a:lstStyle>
          <a:p>
            <a:r>
              <a:rPr lang="en-US" dirty="0"/>
              <a:t>[A Big Bold Simple List Header - 42pt]</a:t>
            </a:r>
          </a:p>
        </p:txBody>
      </p:sp>
      <p:grpSp>
        <p:nvGrpSpPr>
          <p:cNvPr id="2" name="Group 1">
            <a:extLst>
              <a:ext uri="{FF2B5EF4-FFF2-40B4-BE49-F238E27FC236}">
                <a16:creationId xmlns:a16="http://schemas.microsoft.com/office/drawing/2014/main" id="{93EF9B97-7197-6442-8D4C-340B38777DE1}"/>
              </a:ext>
            </a:extLst>
          </p:cNvPr>
          <p:cNvGrpSpPr/>
          <p:nvPr userDrawn="1"/>
        </p:nvGrpSpPr>
        <p:grpSpPr>
          <a:xfrm>
            <a:off x="9617531" y="-14298"/>
            <a:ext cx="1621967" cy="1204753"/>
            <a:chOff x="9617530" y="-14298"/>
            <a:chExt cx="1621967" cy="1204753"/>
          </a:xfrm>
        </p:grpSpPr>
        <p:sp>
          <p:nvSpPr>
            <p:cNvPr id="12" name="Rectangle 11">
              <a:extLst>
                <a:ext uri="{FF2B5EF4-FFF2-40B4-BE49-F238E27FC236}">
                  <a16:creationId xmlns:a16="http://schemas.microsoft.com/office/drawing/2014/main" id="{9BAF1FB8-E4F8-F640-9E89-3EC5B780D2CB}"/>
                </a:ext>
              </a:extLst>
            </p:cNvPr>
            <p:cNvSpPr/>
            <p:nvPr/>
          </p:nvSpPr>
          <p:spPr>
            <a:xfrm>
              <a:off x="9617530" y="-14298"/>
              <a:ext cx="1621967" cy="1204753"/>
            </a:xfrm>
            <a:prstGeom prst="rect">
              <a:avLst/>
            </a:prstGeom>
            <a:solidFill>
              <a:schemeClr val="accent6"/>
            </a:solidFill>
          </p:spPr>
          <p:txBody>
            <a:bodyPr wrap="square" bIns="182880" anchor="b">
              <a:noAutofit/>
            </a:bodyPr>
            <a:lstStyle/>
            <a:p>
              <a:pPr algn="ctr"/>
              <a:r>
                <a:rPr lang="en-US" sz="1200" b="1" dirty="0">
                  <a:latin typeface="+mj-lt"/>
                  <a:ea typeface="SF Pro Display" pitchFamily="2" charset="0"/>
                  <a:cs typeface="Calibri" panose="020F0502020204030204" pitchFamily="34" charset="0"/>
                </a:rPr>
                <a:t>SUMMARY</a:t>
              </a:r>
            </a:p>
          </p:txBody>
        </p:sp>
        <p:pic>
          <p:nvPicPr>
            <p:cNvPr id="10" name="Graphic 9" descr="Clipboard Checked outline">
              <a:extLst>
                <a:ext uri="{FF2B5EF4-FFF2-40B4-BE49-F238E27FC236}">
                  <a16:creationId xmlns:a16="http://schemas.microsoft.com/office/drawing/2014/main" id="{6BAFC69E-3129-4C4A-B1BB-EE1355BB3F15}"/>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100876" y="91463"/>
              <a:ext cx="655274" cy="655274"/>
            </a:xfrm>
            <a:prstGeom prst="rect">
              <a:avLst/>
            </a:prstGeom>
          </p:spPr>
        </p:pic>
      </p:grpSp>
      <p:sp>
        <p:nvSpPr>
          <p:cNvPr id="11" name="Text Placeholder 5">
            <a:extLst>
              <a:ext uri="{FF2B5EF4-FFF2-40B4-BE49-F238E27FC236}">
                <a16:creationId xmlns:a16="http://schemas.microsoft.com/office/drawing/2014/main" id="{64CF88ED-E247-214B-BD56-81CB284E9720}"/>
              </a:ext>
            </a:extLst>
          </p:cNvPr>
          <p:cNvSpPr>
            <a:spLocks noGrp="1"/>
          </p:cNvSpPr>
          <p:nvPr>
            <p:ph type="body" sz="quarter" idx="12" hasCustomPrompt="1"/>
          </p:nvPr>
        </p:nvSpPr>
        <p:spPr>
          <a:xfrm>
            <a:off x="948267" y="1676400"/>
            <a:ext cx="10295997" cy="4762500"/>
          </a:xfrm>
          <a:prstGeom prst="rect">
            <a:avLst/>
          </a:prstGeom>
        </p:spPr>
        <p:txBody>
          <a:bodyPr/>
          <a:lstStyle>
            <a:lvl1pPr marL="396260" indent="-396260">
              <a:spcBef>
                <a:spcPts val="800"/>
              </a:spcBef>
              <a:spcAft>
                <a:spcPts val="333"/>
              </a:spcAft>
              <a:buClr>
                <a:schemeClr val="accent6"/>
              </a:buClr>
              <a:buFont typeface="Wingdings" panose="05000000000000000000" pitchFamily="2" charset="2"/>
              <a:buChar char="ü"/>
              <a:defRPr sz="2000" baseline="0">
                <a:solidFill>
                  <a:schemeClr val="bg1"/>
                </a:solidFill>
              </a:defRPr>
            </a:lvl1pPr>
            <a:lvl2pPr marL="792520" indent="-274334">
              <a:spcBef>
                <a:spcPts val="333"/>
              </a:spcBef>
              <a:spcAft>
                <a:spcPts val="333"/>
              </a:spcAft>
              <a:buClr>
                <a:schemeClr val="accent6"/>
              </a:buClr>
              <a:buFont typeface="Arial" panose="020B0604020202020204" pitchFamily="34" charset="0"/>
              <a:buChar char="•"/>
              <a:defRPr sz="2000">
                <a:solidFill>
                  <a:schemeClr val="bg1"/>
                </a:solidFill>
              </a:defRPr>
            </a:lvl2pPr>
            <a:lvl3pPr>
              <a:buClr>
                <a:schemeClr val="accent6"/>
              </a:buClr>
              <a:defRPr sz="2000">
                <a:solidFill>
                  <a:schemeClr val="bg1"/>
                </a:solidFill>
              </a:defRPr>
            </a:lvl3pPr>
            <a:lvl4pPr>
              <a:buClr>
                <a:schemeClr val="accent6"/>
              </a:buClr>
              <a:defRPr sz="2000">
                <a:solidFill>
                  <a:schemeClr val="bg1"/>
                </a:solidFill>
              </a:defRPr>
            </a:lvl4pPr>
            <a:lvl5pPr>
              <a:buClr>
                <a:schemeClr val="accent6"/>
              </a:buClr>
              <a:defRPr sz="2000">
                <a:solidFill>
                  <a:schemeClr val="bg1"/>
                </a:solidFill>
              </a:defRPr>
            </a:lvl5pPr>
          </a:lstStyle>
          <a:p>
            <a:pPr lvl="0"/>
            <a:r>
              <a:rPr lang="en-US" dirty="0"/>
              <a:t>[First objective – 30pt]</a:t>
            </a:r>
          </a:p>
          <a:p>
            <a:pPr lvl="1"/>
            <a:r>
              <a:rPr lang="en-US" dirty="0"/>
              <a:t>[Second level]</a:t>
            </a:r>
          </a:p>
          <a:p>
            <a:pPr lvl="2"/>
            <a:r>
              <a:rPr lang="en-US" dirty="0"/>
              <a:t>[Third level]</a:t>
            </a:r>
          </a:p>
          <a:p>
            <a:pPr lvl="3"/>
            <a:r>
              <a:rPr lang="en-US" dirty="0"/>
              <a:t>[Forth level]</a:t>
            </a:r>
          </a:p>
          <a:p>
            <a:pPr lvl="4"/>
            <a:r>
              <a:rPr lang="en-US" dirty="0"/>
              <a:t>[Fifth level]</a:t>
            </a:r>
          </a:p>
        </p:txBody>
      </p:sp>
    </p:spTree>
    <p:custDataLst>
      <p:tags r:id="rId1"/>
    </p:custDataLst>
    <p:extLst>
      <p:ext uri="{BB962C8B-B14F-4D97-AF65-F5344CB8AC3E}">
        <p14:creationId xmlns:p14="http://schemas.microsoft.com/office/powerpoint/2010/main" val="10626262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Poin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11ED069-7D52-4D07-A1DB-22CF746A371E}"/>
              </a:ext>
            </a:extLst>
          </p:cNvPr>
          <p:cNvSpPr/>
          <p:nvPr userDrawn="1"/>
        </p:nvSpPr>
        <p:spPr>
          <a:xfrm>
            <a:off x="-6578" y="0"/>
            <a:ext cx="12198577" cy="68852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3" name="Rectangle 12">
            <a:extLst>
              <a:ext uri="{FF2B5EF4-FFF2-40B4-BE49-F238E27FC236}">
                <a16:creationId xmlns:a16="http://schemas.microsoft.com/office/drawing/2014/main" id="{59338E66-5F82-4FD5-BA12-B3504893ECDA}"/>
              </a:ext>
            </a:extLst>
          </p:cNvPr>
          <p:cNvSpPr/>
          <p:nvPr userDrawn="1"/>
        </p:nvSpPr>
        <p:spPr>
          <a:xfrm>
            <a:off x="-6579" y="0"/>
            <a:ext cx="12198577" cy="68852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3" name="Title 1">
            <a:extLst>
              <a:ext uri="{FF2B5EF4-FFF2-40B4-BE49-F238E27FC236}">
                <a16:creationId xmlns:a16="http://schemas.microsoft.com/office/drawing/2014/main" id="{1BA226A8-936A-435A-A15B-72F169C28272}"/>
              </a:ext>
            </a:extLst>
          </p:cNvPr>
          <p:cNvSpPr>
            <a:spLocks noGrp="1"/>
          </p:cNvSpPr>
          <p:nvPr userDrawn="1">
            <p:ph type="ctrTitle" hasCustomPrompt="1"/>
          </p:nvPr>
        </p:nvSpPr>
        <p:spPr>
          <a:xfrm>
            <a:off x="947739" y="609600"/>
            <a:ext cx="10296525" cy="5829300"/>
          </a:xfrm>
          <a:prstGeom prst="rect">
            <a:avLst/>
          </a:prstGeom>
        </p:spPr>
        <p:txBody>
          <a:bodyPr lIns="914400" tIns="91440" rIns="914400" bIns="91440" anchor="ctr">
            <a:noAutofit/>
          </a:bodyPr>
          <a:lstStyle>
            <a:lvl1pPr algn="ctr">
              <a:lnSpc>
                <a:spcPct val="100000"/>
              </a:lnSpc>
              <a:defRPr sz="4000" b="1" baseline="0">
                <a:solidFill>
                  <a:schemeClr val="bg1"/>
                </a:solidFill>
                <a:latin typeface="+mn-lt"/>
                <a:ea typeface="Tahoma" panose="020B0604030504040204" pitchFamily="34" charset="0"/>
                <a:cs typeface="Tahoma" panose="020B0604030504040204" pitchFamily="34" charset="0"/>
              </a:defRPr>
            </a:lvl1pPr>
          </a:lstStyle>
          <a:p>
            <a:r>
              <a:rPr lang="en-US" dirty="0"/>
              <a:t>Type in your main point or important thing to remember sentence here. </a:t>
            </a:r>
            <a:br>
              <a:rPr lang="en-US" dirty="0"/>
            </a:br>
            <a:r>
              <a:rPr lang="en-US" dirty="0"/>
              <a:t>Use green to highlight the main point. (60pt)</a:t>
            </a:r>
          </a:p>
        </p:txBody>
      </p:sp>
    </p:spTree>
    <p:custDataLst>
      <p:tags r:id="rId1"/>
    </p:custDataLst>
    <p:extLst>
      <p:ext uri="{BB962C8B-B14F-4D97-AF65-F5344CB8AC3E}">
        <p14:creationId xmlns:p14="http://schemas.microsoft.com/office/powerpoint/2010/main" val="360095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Defau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3018B-CE6F-4C66-BDFF-5F430C79723F}"/>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
        <p:nvSpPr>
          <p:cNvPr id="4" name="Text Placeholder 3">
            <a:extLst>
              <a:ext uri="{FF2B5EF4-FFF2-40B4-BE49-F238E27FC236}">
                <a16:creationId xmlns:a16="http://schemas.microsoft.com/office/drawing/2014/main" id="{4A239CC5-6A27-4D42-9FF5-FD011D1E227C}"/>
              </a:ext>
            </a:extLst>
          </p:cNvPr>
          <p:cNvSpPr>
            <a:spLocks noGrp="1"/>
          </p:cNvSpPr>
          <p:nvPr>
            <p:ph type="body" sz="quarter" idx="12" hasCustomPrompt="1"/>
          </p:nvPr>
        </p:nvSpPr>
        <p:spPr>
          <a:xfrm>
            <a:off x="948267" y="1676400"/>
            <a:ext cx="10291233" cy="4762500"/>
          </a:xfrm>
        </p:spPr>
        <p:txBody>
          <a:bodyPr/>
          <a:lstStyle>
            <a:lvl1pPr>
              <a:defRPr/>
            </a:lvl1p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Tree>
    <p:custDataLst>
      <p:tags r:id="rId1"/>
    </p:custDataLst>
    <p:extLst>
      <p:ext uri="{BB962C8B-B14F-4D97-AF65-F5344CB8AC3E}">
        <p14:creationId xmlns:p14="http://schemas.microsoft.com/office/powerpoint/2010/main" val="4091028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F93AB-04A1-834E-A498-C252C11131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8534D4-4817-FF44-8044-9A872518BEF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EB8C4A-8264-ED4C-B758-FA62E7CC38F6}"/>
              </a:ext>
            </a:extLst>
          </p:cNvPr>
          <p:cNvSpPr>
            <a:spLocks noGrp="1"/>
          </p:cNvSpPr>
          <p:nvPr>
            <p:ph type="dt" sz="half" idx="10"/>
          </p:nvPr>
        </p:nvSpPr>
        <p:spPr/>
        <p:txBody>
          <a:bodyPr/>
          <a:lstStyle/>
          <a:p>
            <a:fld id="{CEC83053-3D74-4D22-89B3-9024BA4F287F}" type="datetime1">
              <a:rPr lang="en-US" smtClean="0"/>
              <a:t>1/19/2025</a:t>
            </a:fld>
            <a:endParaRPr lang="en-US"/>
          </a:p>
        </p:txBody>
      </p:sp>
      <p:sp>
        <p:nvSpPr>
          <p:cNvPr id="5" name="Footer Placeholder 4">
            <a:extLst>
              <a:ext uri="{FF2B5EF4-FFF2-40B4-BE49-F238E27FC236}">
                <a16:creationId xmlns:a16="http://schemas.microsoft.com/office/drawing/2014/main" id="{878AE0D2-BE66-FF45-B7B1-F69E22F06CE9}"/>
              </a:ext>
            </a:extLst>
          </p:cNvPr>
          <p:cNvSpPr>
            <a:spLocks noGrp="1"/>
          </p:cNvSpPr>
          <p:nvPr>
            <p:ph type="ftr" sz="quarter" idx="11"/>
          </p:nvPr>
        </p:nvSpPr>
        <p:spPr/>
        <p:txBody>
          <a:bodyPr/>
          <a:lstStyle/>
          <a:p>
            <a:r>
              <a:rPr lang="en-US"/>
              <a:t>Dr. Ryan Ahmed @Stemplicity</a:t>
            </a:r>
          </a:p>
        </p:txBody>
      </p:sp>
      <p:sp>
        <p:nvSpPr>
          <p:cNvPr id="6" name="Slide Number Placeholder 5">
            <a:extLst>
              <a:ext uri="{FF2B5EF4-FFF2-40B4-BE49-F238E27FC236}">
                <a16:creationId xmlns:a16="http://schemas.microsoft.com/office/drawing/2014/main" id="{49FB4184-A60F-6246-8A9A-79DD6FECEA19}"/>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17151044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Half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3018B-CE6F-4C66-BDFF-5F430C79723F}"/>
              </a:ext>
            </a:extLst>
          </p:cNvPr>
          <p:cNvSpPr>
            <a:spLocks noGrp="1"/>
          </p:cNvSpPr>
          <p:nvPr>
            <p:ph type="title" hasCustomPrompt="1"/>
          </p:nvPr>
        </p:nvSpPr>
        <p:spPr/>
        <p:txBody>
          <a:bodyPr/>
          <a:lstStyle/>
          <a:p>
            <a:r>
              <a:rPr lang="en-US" dirty="0"/>
              <a:t>[Header – 36pt]</a:t>
            </a:r>
          </a:p>
        </p:txBody>
      </p:sp>
      <p:sp>
        <p:nvSpPr>
          <p:cNvPr id="4" name="Text Placeholder 3">
            <a:extLst>
              <a:ext uri="{FF2B5EF4-FFF2-40B4-BE49-F238E27FC236}">
                <a16:creationId xmlns:a16="http://schemas.microsoft.com/office/drawing/2014/main" id="{6864B0A9-567D-D745-AC94-F915185D432C}"/>
              </a:ext>
            </a:extLst>
          </p:cNvPr>
          <p:cNvSpPr>
            <a:spLocks noGrp="1"/>
          </p:cNvSpPr>
          <p:nvPr>
            <p:ph type="body" sz="quarter" idx="15" hasCustomPrompt="1"/>
          </p:nvPr>
        </p:nvSpPr>
        <p:spPr>
          <a:xfrm>
            <a:off x="952501" y="1676400"/>
            <a:ext cx="4880502" cy="4762500"/>
          </a:xfrm>
        </p:spPr>
        <p:txBody>
          <a:body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
        <p:nvSpPr>
          <p:cNvPr id="11" name="Text Placeholder 3">
            <a:extLst>
              <a:ext uri="{FF2B5EF4-FFF2-40B4-BE49-F238E27FC236}">
                <a16:creationId xmlns:a16="http://schemas.microsoft.com/office/drawing/2014/main" id="{2F1CED71-19D8-AE44-AC9A-F6EEE0DC52CC}"/>
              </a:ext>
            </a:extLst>
          </p:cNvPr>
          <p:cNvSpPr>
            <a:spLocks noGrp="1"/>
          </p:cNvSpPr>
          <p:nvPr>
            <p:ph type="body" sz="quarter" idx="17" hasCustomPrompt="1"/>
          </p:nvPr>
        </p:nvSpPr>
        <p:spPr>
          <a:xfrm>
            <a:off x="6366408" y="1676400"/>
            <a:ext cx="4880502" cy="4762500"/>
          </a:xfrm>
        </p:spPr>
        <p:txBody>
          <a:body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Tree>
    <p:custDataLst>
      <p:tags r:id="rId1"/>
    </p:custDataLst>
    <p:extLst>
      <p:ext uri="{BB962C8B-B14F-4D97-AF65-F5344CB8AC3E}">
        <p14:creationId xmlns:p14="http://schemas.microsoft.com/office/powerpoint/2010/main" val="35519181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Half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7F7F0-139C-4A12-BCFC-DD648F28B2B5}"/>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
        <p:nvSpPr>
          <p:cNvPr id="4" name="Text Placeholder 3">
            <a:extLst>
              <a:ext uri="{FF2B5EF4-FFF2-40B4-BE49-F238E27FC236}">
                <a16:creationId xmlns:a16="http://schemas.microsoft.com/office/drawing/2014/main" id="{3499C2FE-E98F-E64B-B3B3-AD304C3902C9}"/>
              </a:ext>
            </a:extLst>
          </p:cNvPr>
          <p:cNvSpPr>
            <a:spLocks noGrp="1"/>
          </p:cNvSpPr>
          <p:nvPr>
            <p:ph type="body" sz="quarter" idx="10" hasCustomPrompt="1"/>
          </p:nvPr>
        </p:nvSpPr>
        <p:spPr>
          <a:xfrm>
            <a:off x="948267" y="1676400"/>
            <a:ext cx="5147733" cy="4762500"/>
          </a:xfrm>
        </p:spPr>
        <p:txBody>
          <a:body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Tree>
    <p:custDataLst>
      <p:tags r:id="rId1"/>
    </p:custDataLst>
    <p:extLst>
      <p:ext uri="{BB962C8B-B14F-4D97-AF65-F5344CB8AC3E}">
        <p14:creationId xmlns:p14="http://schemas.microsoft.com/office/powerpoint/2010/main" val="38112193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Half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7F7F0-139C-4A12-BCFC-DD648F28B2B5}"/>
              </a:ext>
            </a:extLst>
          </p:cNvPr>
          <p:cNvSpPr>
            <a:spLocks noGrp="1"/>
          </p:cNvSpPr>
          <p:nvPr>
            <p:ph type="title" hasCustomPrompt="1"/>
          </p:nvPr>
        </p:nvSpPr>
        <p:spPr/>
        <p:txBody>
          <a:bodyPr/>
          <a:lstStyle/>
          <a:p>
            <a:r>
              <a:rPr lang="en-US" dirty="0"/>
              <a:t>[Header – 36pt]</a:t>
            </a:r>
          </a:p>
        </p:txBody>
      </p:sp>
      <p:sp>
        <p:nvSpPr>
          <p:cNvPr id="4" name="Text Placeholder 3">
            <a:extLst>
              <a:ext uri="{FF2B5EF4-FFF2-40B4-BE49-F238E27FC236}">
                <a16:creationId xmlns:a16="http://schemas.microsoft.com/office/drawing/2014/main" id="{DBA8D42D-5B2B-5044-9C54-38DB7BCD1BA0}"/>
              </a:ext>
            </a:extLst>
          </p:cNvPr>
          <p:cNvSpPr>
            <a:spLocks noGrp="1"/>
          </p:cNvSpPr>
          <p:nvPr>
            <p:ph type="body" sz="quarter" idx="10" hasCustomPrompt="1"/>
          </p:nvPr>
        </p:nvSpPr>
        <p:spPr>
          <a:xfrm>
            <a:off x="6096000" y="1676400"/>
            <a:ext cx="5148792" cy="4762500"/>
          </a:xfrm>
        </p:spPr>
        <p:txBody>
          <a:body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Tree>
    <p:custDataLst>
      <p:tags r:id="rId1"/>
    </p:custDataLst>
    <p:extLst>
      <p:ext uri="{BB962C8B-B14F-4D97-AF65-F5344CB8AC3E}">
        <p14:creationId xmlns:p14="http://schemas.microsoft.com/office/powerpoint/2010/main" val="21139616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Header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3018B-CE6F-4C66-BDFF-5F430C79723F}"/>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Tree>
    <p:custDataLst>
      <p:tags r:id="rId1"/>
    </p:custDataLst>
    <p:extLst>
      <p:ext uri="{BB962C8B-B14F-4D97-AF65-F5344CB8AC3E}">
        <p14:creationId xmlns:p14="http://schemas.microsoft.com/office/powerpoint/2010/main" val="24762377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Half Left, Photo Righ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90E8A597-10C4-4631-9D92-76C505B23B74}"/>
              </a:ext>
            </a:extLst>
          </p:cNvPr>
          <p:cNvSpPr>
            <a:spLocks noGrp="1"/>
          </p:cNvSpPr>
          <p:nvPr>
            <p:ph type="pic" sz="quarter" idx="11"/>
          </p:nvPr>
        </p:nvSpPr>
        <p:spPr>
          <a:xfrm>
            <a:off x="6282490" y="1676402"/>
            <a:ext cx="4957010" cy="4762499"/>
          </a:xfrm>
          <a:prstGeom prst="rect">
            <a:avLst/>
          </a:prstGeom>
        </p:spPr>
        <p:txBody>
          <a:bodyPr wrap="none">
            <a:noAutofit/>
          </a:bodyPr>
          <a:lstStyle>
            <a:lvl1pPr>
              <a:buNone/>
              <a:defRPr sz="1400">
                <a:solidFill>
                  <a:schemeClr val="accent4"/>
                </a:solidFill>
              </a:defRPr>
            </a:lvl1pPr>
          </a:lstStyle>
          <a:p>
            <a:endParaRPr lang="en-US" dirty="0"/>
          </a:p>
        </p:txBody>
      </p:sp>
      <p:sp>
        <p:nvSpPr>
          <p:cNvPr id="4" name="Text Placeholder 3">
            <a:extLst>
              <a:ext uri="{FF2B5EF4-FFF2-40B4-BE49-F238E27FC236}">
                <a16:creationId xmlns:a16="http://schemas.microsoft.com/office/drawing/2014/main" id="{3FD0A251-37CC-4C46-80EE-92B5588ADDCA}"/>
              </a:ext>
            </a:extLst>
          </p:cNvPr>
          <p:cNvSpPr>
            <a:spLocks noGrp="1"/>
          </p:cNvSpPr>
          <p:nvPr>
            <p:ph type="body" sz="quarter" idx="12" hasCustomPrompt="1"/>
          </p:nvPr>
        </p:nvSpPr>
        <p:spPr>
          <a:xfrm>
            <a:off x="948267" y="1676400"/>
            <a:ext cx="5147733" cy="4762500"/>
          </a:xfrm>
        </p:spPr>
        <p:txBody>
          <a:body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
        <p:nvSpPr>
          <p:cNvPr id="6" name="Title 1">
            <a:extLst>
              <a:ext uri="{FF2B5EF4-FFF2-40B4-BE49-F238E27FC236}">
                <a16:creationId xmlns:a16="http://schemas.microsoft.com/office/drawing/2014/main" id="{EE58B41E-B2A5-866E-3538-2F09F261E6F8}"/>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Tree>
    <p:custDataLst>
      <p:tags r:id="rId1"/>
    </p:custDataLst>
    <p:extLst>
      <p:ext uri="{BB962C8B-B14F-4D97-AF65-F5344CB8AC3E}">
        <p14:creationId xmlns:p14="http://schemas.microsoft.com/office/powerpoint/2010/main" val="207182293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for Full Chart/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FB70F-B446-413F-B0B4-045643D5AACA}"/>
              </a:ext>
            </a:extLst>
          </p:cNvPr>
          <p:cNvSpPr>
            <a:spLocks noGrp="1"/>
          </p:cNvSpPr>
          <p:nvPr>
            <p:ph type="title" hasCustomPrompt="1"/>
          </p:nvPr>
        </p:nvSpPr>
        <p:spPr/>
        <p:txBody>
          <a:bodyPr/>
          <a:lstStyle/>
          <a:p>
            <a:r>
              <a:rPr lang="en-US" dirty="0"/>
              <a:t>[Header – 36pt]</a:t>
            </a:r>
          </a:p>
        </p:txBody>
      </p:sp>
      <p:sp>
        <p:nvSpPr>
          <p:cNvPr id="5" name="Text Placeholder 4">
            <a:extLst>
              <a:ext uri="{FF2B5EF4-FFF2-40B4-BE49-F238E27FC236}">
                <a16:creationId xmlns:a16="http://schemas.microsoft.com/office/drawing/2014/main" id="{29817759-1165-44EF-B84F-826A3A36465A}"/>
              </a:ext>
            </a:extLst>
          </p:cNvPr>
          <p:cNvSpPr>
            <a:spLocks noGrp="1"/>
          </p:cNvSpPr>
          <p:nvPr>
            <p:ph type="body" sz="quarter" idx="11" hasCustomPrompt="1"/>
          </p:nvPr>
        </p:nvSpPr>
        <p:spPr>
          <a:xfrm>
            <a:off x="952501" y="1676400"/>
            <a:ext cx="2664157" cy="4762500"/>
          </a:xfrm>
          <a:prstGeom prst="rect">
            <a:avLst/>
          </a:prstGeom>
        </p:spPr>
        <p:txBody>
          <a:bodyPr/>
          <a:lstStyle>
            <a:lvl1pPr marL="0" indent="0">
              <a:lnSpc>
                <a:spcPct val="120000"/>
              </a:lnSpc>
              <a:buNone/>
              <a:defRPr sz="2000" b="1" baseline="0"/>
            </a:lvl1pPr>
          </a:lstStyle>
          <a:p>
            <a:pPr lvl="0"/>
            <a:r>
              <a:rPr lang="en-US" dirty="0"/>
              <a:t>[Add content here]</a:t>
            </a:r>
          </a:p>
        </p:txBody>
      </p:sp>
    </p:spTree>
    <p:custDataLst>
      <p:tags r:id="rId1"/>
    </p:custDataLst>
    <p:extLst>
      <p:ext uri="{BB962C8B-B14F-4D97-AF65-F5344CB8AC3E}">
        <p14:creationId xmlns:p14="http://schemas.microsoft.com/office/powerpoint/2010/main" val="79887422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020812D-AFF0-4D24-961C-232BB569BC8C}"/>
              </a:ext>
            </a:extLst>
          </p:cNvPr>
          <p:cNvSpPr/>
          <p:nvPr userDrawn="1"/>
        </p:nvSpPr>
        <p:spPr>
          <a:xfrm>
            <a:off x="0" y="0"/>
            <a:ext cx="2603500" cy="1892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0" name="Picture Placeholder 9">
            <a:extLst>
              <a:ext uri="{FF2B5EF4-FFF2-40B4-BE49-F238E27FC236}">
                <a16:creationId xmlns:a16="http://schemas.microsoft.com/office/drawing/2014/main" id="{D63246A7-82A1-4C20-99E1-E69BFBB0CCFD}"/>
              </a:ext>
            </a:extLst>
          </p:cNvPr>
          <p:cNvSpPr>
            <a:spLocks noGrp="1"/>
          </p:cNvSpPr>
          <p:nvPr>
            <p:ph type="pic" sz="quarter" idx="10" hasCustomPrompt="1"/>
          </p:nvPr>
        </p:nvSpPr>
        <p:spPr>
          <a:xfrm>
            <a:off x="0" y="0"/>
            <a:ext cx="12192000" cy="6858000"/>
          </a:xfrm>
          <a:pattFill prst="pct10">
            <a:fgClr>
              <a:schemeClr val="accent1"/>
            </a:fgClr>
            <a:bgClr>
              <a:schemeClr val="bg1"/>
            </a:bgClr>
          </a:pattFill>
        </p:spPr>
        <p:txBody>
          <a:bodyPr vert="horz" wrap="square" lIns="91440" tIns="45720" rIns="91440" bIns="45720" rtlCol="0" anchor="b">
            <a:noAutofit/>
          </a:bodyPr>
          <a:lstStyle>
            <a:lvl1pPr marL="0" indent="0" algn="ctr">
              <a:buNone/>
              <a:defRPr lang="en-US" dirty="0"/>
            </a:lvl1pPr>
          </a:lstStyle>
          <a:p>
            <a:pPr lvl="0" algn="ctr"/>
            <a:r>
              <a:rPr lang="en-US" dirty="0"/>
              <a:t> Click icon in the middle to add a stock image, or an image of a chart/model.</a:t>
            </a:r>
          </a:p>
        </p:txBody>
      </p:sp>
    </p:spTree>
    <p:custDataLst>
      <p:tags r:id="rId1"/>
    </p:custDataLst>
    <p:extLst>
      <p:ext uri="{BB962C8B-B14F-4D97-AF65-F5344CB8AC3E}">
        <p14:creationId xmlns:p14="http://schemas.microsoft.com/office/powerpoint/2010/main" val="34377095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ull Screen Image w/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020812D-AFF0-4D24-961C-232BB569BC8C}"/>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0" name="Picture Placeholder 9">
            <a:extLst>
              <a:ext uri="{FF2B5EF4-FFF2-40B4-BE49-F238E27FC236}">
                <a16:creationId xmlns:a16="http://schemas.microsoft.com/office/drawing/2014/main" id="{D63246A7-82A1-4C20-99E1-E69BFBB0CCFD}"/>
              </a:ext>
            </a:extLst>
          </p:cNvPr>
          <p:cNvSpPr>
            <a:spLocks noGrp="1"/>
          </p:cNvSpPr>
          <p:nvPr>
            <p:ph type="pic" sz="quarter" idx="10" hasCustomPrompt="1"/>
          </p:nvPr>
        </p:nvSpPr>
        <p:spPr>
          <a:xfrm>
            <a:off x="448734" y="459430"/>
            <a:ext cx="11294533" cy="5979470"/>
          </a:xfrm>
          <a:pattFill prst="pct10">
            <a:fgClr>
              <a:schemeClr val="accent1"/>
            </a:fgClr>
            <a:bgClr>
              <a:schemeClr val="bg1"/>
            </a:bgClr>
          </a:pattFill>
        </p:spPr>
        <p:txBody>
          <a:bodyPr vert="horz" wrap="square" lIns="91440" tIns="45720" rIns="91440" bIns="45720" rtlCol="0" anchor="b">
            <a:noAutofit/>
          </a:bodyPr>
          <a:lstStyle>
            <a:lvl1pPr marL="0" indent="0" algn="ctr">
              <a:buNone/>
              <a:defRPr lang="en-US" dirty="0"/>
            </a:lvl1pPr>
          </a:lstStyle>
          <a:p>
            <a:pPr lvl="0" algn="ctr"/>
            <a:r>
              <a:rPr lang="en-US" dirty="0"/>
              <a:t> Click icon in the middle to add a stock image, or an image of a chart/model.</a:t>
            </a:r>
          </a:p>
        </p:txBody>
      </p:sp>
      <p:sp>
        <p:nvSpPr>
          <p:cNvPr id="7" name="Title 1">
            <a:extLst>
              <a:ext uri="{FF2B5EF4-FFF2-40B4-BE49-F238E27FC236}">
                <a16:creationId xmlns:a16="http://schemas.microsoft.com/office/drawing/2014/main" id="{E6052DED-D37A-4F95-9C5C-2DA05A7098E7}"/>
              </a:ext>
            </a:extLst>
          </p:cNvPr>
          <p:cNvSpPr>
            <a:spLocks noGrp="1"/>
          </p:cNvSpPr>
          <p:nvPr>
            <p:ph type="title" hasCustomPrompt="1"/>
          </p:nvPr>
        </p:nvSpPr>
        <p:spPr>
          <a:xfrm>
            <a:off x="1074739" y="283931"/>
            <a:ext cx="2917295" cy="830997"/>
          </a:xfrm>
          <a:prstGeom prst="rect">
            <a:avLst/>
          </a:prstGeom>
          <a:solidFill>
            <a:schemeClr val="accent1"/>
          </a:solidFill>
          <a:ln>
            <a:noFill/>
          </a:ln>
          <a:effectLst/>
        </p:spPr>
        <p:txBody>
          <a:bodyPr vert="horz" wrap="square" lIns="182880" tIns="137160" rIns="182880" bIns="137160" rtlCol="0" anchor="ctr">
            <a:spAutoFit/>
          </a:bodyPr>
          <a:lstStyle>
            <a:lvl1pPr>
              <a:defRPr lang="en-US" sz="2000">
                <a:solidFill>
                  <a:schemeClr val="bg1"/>
                </a:solidFill>
              </a:defRPr>
            </a:lvl1pPr>
          </a:lstStyle>
          <a:p>
            <a:pPr marL="0" lvl="0"/>
            <a:r>
              <a:rPr lang="en-US" dirty="0"/>
              <a:t>[Type Your Header Here - 30pt]</a:t>
            </a:r>
          </a:p>
        </p:txBody>
      </p:sp>
    </p:spTree>
    <p:custDataLst>
      <p:tags r:id="rId1"/>
    </p:custDataLst>
    <p:extLst>
      <p:ext uri="{BB962C8B-B14F-4D97-AF65-F5344CB8AC3E}">
        <p14:creationId xmlns:p14="http://schemas.microsoft.com/office/powerpoint/2010/main" val="6533508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Col Icon">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B8FFCCF5-40DB-204C-9E9E-8C7816252885}"/>
              </a:ext>
            </a:extLst>
          </p:cNvPr>
          <p:cNvSpPr>
            <a:spLocks noGrp="1"/>
          </p:cNvSpPr>
          <p:nvPr>
            <p:ph type="body" sz="quarter" idx="15" hasCustomPrompt="1"/>
          </p:nvPr>
        </p:nvSpPr>
        <p:spPr>
          <a:xfrm>
            <a:off x="952501" y="1676400"/>
            <a:ext cx="4880502" cy="4762500"/>
          </a:xfrm>
          <a:solidFill>
            <a:schemeClr val="bg1"/>
          </a:solidFill>
          <a:ln w="12700">
            <a:solidFill>
              <a:schemeClr val="tx2">
                <a:lumMod val="40000"/>
                <a:lumOff val="60000"/>
              </a:schemeClr>
            </a:solidFill>
          </a:ln>
          <a:effectLst>
            <a:innerShdw dist="63500" dir="16200000">
              <a:schemeClr val="accent2"/>
            </a:innerShdw>
          </a:effectLst>
        </p:spPr>
        <p:txBody>
          <a:bodyPr lIns="640080" tIns="2286000" rIns="640080"/>
          <a:lstStyle>
            <a:lvl1pPr>
              <a:buClr>
                <a:schemeClr val="tx1"/>
              </a:buClr>
              <a:defRPr sz="1867"/>
            </a:lvl1pPr>
            <a:lvl2pPr>
              <a:buClr>
                <a:schemeClr val="tx1"/>
              </a:buClr>
              <a:defRPr sz="1867"/>
            </a:lvl2pPr>
            <a:lvl3pPr>
              <a:buClr>
                <a:schemeClr val="tx1"/>
              </a:buClr>
              <a:defRPr sz="1867"/>
            </a:lvl3pPr>
            <a:lvl4pPr>
              <a:buClr>
                <a:schemeClr val="tx1"/>
              </a:buClr>
              <a:defRPr sz="1867"/>
            </a:lvl4pPr>
            <a:lvl5pPr>
              <a:buClr>
                <a:schemeClr val="tx1"/>
              </a:buClr>
              <a:defRPr sz="1867"/>
            </a:lvl5pPr>
          </a:lstStyle>
          <a:p>
            <a:pPr lvl="0"/>
            <a:r>
              <a:rPr lang="en-US" dirty="0"/>
              <a:t>[Level 1 – 28pt)</a:t>
            </a:r>
          </a:p>
          <a:p>
            <a:pPr lvl="1"/>
            <a:r>
              <a:rPr lang="en-US" dirty="0"/>
              <a:t>[Level 2]</a:t>
            </a:r>
          </a:p>
          <a:p>
            <a:pPr lvl="2"/>
            <a:r>
              <a:rPr lang="en-US" dirty="0"/>
              <a:t>[Level 3]</a:t>
            </a:r>
          </a:p>
          <a:p>
            <a:pPr lvl="3"/>
            <a:r>
              <a:rPr lang="en-US" dirty="0"/>
              <a:t>[Level 4]</a:t>
            </a:r>
          </a:p>
          <a:p>
            <a:pPr lvl="4"/>
            <a:r>
              <a:rPr lang="en-US" dirty="0"/>
              <a:t>[Level 5]</a:t>
            </a:r>
          </a:p>
        </p:txBody>
      </p:sp>
      <p:sp>
        <p:nvSpPr>
          <p:cNvPr id="8" name="Text Placeholder 3">
            <a:extLst>
              <a:ext uri="{FF2B5EF4-FFF2-40B4-BE49-F238E27FC236}">
                <a16:creationId xmlns:a16="http://schemas.microsoft.com/office/drawing/2014/main" id="{25B93C4E-7D4D-3D43-9376-CCDABBD78B1A}"/>
              </a:ext>
            </a:extLst>
          </p:cNvPr>
          <p:cNvSpPr>
            <a:spLocks noGrp="1"/>
          </p:cNvSpPr>
          <p:nvPr>
            <p:ph type="body" sz="quarter" idx="17" hasCustomPrompt="1"/>
          </p:nvPr>
        </p:nvSpPr>
        <p:spPr>
          <a:xfrm>
            <a:off x="6366408" y="1676400"/>
            <a:ext cx="4880502" cy="4762500"/>
          </a:xfrm>
          <a:solidFill>
            <a:schemeClr val="bg1"/>
          </a:solidFill>
          <a:ln w="12700">
            <a:solidFill>
              <a:schemeClr val="tx2">
                <a:lumMod val="40000"/>
                <a:lumOff val="60000"/>
              </a:schemeClr>
            </a:solidFill>
          </a:ln>
          <a:effectLst>
            <a:innerShdw dist="63500" dir="16200000">
              <a:schemeClr val="accent3"/>
            </a:innerShdw>
          </a:effectLst>
        </p:spPr>
        <p:txBody>
          <a:bodyPr lIns="640080" tIns="2286000" rIns="640080"/>
          <a:lstStyle>
            <a:lvl1pPr marL="0" indent="0">
              <a:buClr>
                <a:schemeClr val="tx1"/>
              </a:buClr>
              <a:buNone/>
              <a:defRPr sz="1867"/>
            </a:lvl1pPr>
            <a:lvl2pPr>
              <a:buClr>
                <a:schemeClr val="tx1"/>
              </a:buClr>
              <a:defRPr sz="1867"/>
            </a:lvl2pPr>
            <a:lvl3pPr>
              <a:buClr>
                <a:schemeClr val="tx1"/>
              </a:buClr>
              <a:defRPr sz="1867"/>
            </a:lvl3pPr>
            <a:lvl4pPr>
              <a:buClr>
                <a:schemeClr val="tx1"/>
              </a:buClr>
              <a:defRPr sz="1867"/>
            </a:lvl4pPr>
            <a:lvl5pPr>
              <a:buClr>
                <a:schemeClr val="tx1"/>
              </a:buClr>
              <a:defRPr sz="1867"/>
            </a:lvl5pPr>
          </a:lstStyle>
          <a:p>
            <a:pPr marL="228611" marR="0" lvl="0" indent="-228611" algn="l" defTabSz="914446" rtl="0" eaLnBrk="1" fontAlgn="auto" latinLnBrk="0" hangingPunct="1">
              <a:lnSpc>
                <a:spcPct val="120000"/>
              </a:lnSpc>
              <a:spcBef>
                <a:spcPts val="1000"/>
              </a:spcBef>
              <a:spcAft>
                <a:spcPts val="333"/>
              </a:spcAft>
              <a:buClr>
                <a:schemeClr val="tx1"/>
              </a:buClr>
              <a:buSzTx/>
              <a:buFont typeface="Arial" panose="020B0604020202020204" pitchFamily="34" charset="0"/>
              <a:buChar char="•"/>
              <a:tabLst/>
              <a:defRPr/>
            </a:pPr>
            <a:r>
              <a:rPr lang="en-US" dirty="0"/>
              <a:t>[Level 1 – 28pt)</a:t>
            </a:r>
          </a:p>
          <a:p>
            <a:pPr lvl="1"/>
            <a:r>
              <a:rPr lang="en-US" dirty="0"/>
              <a:t>[Level 2]</a:t>
            </a:r>
          </a:p>
          <a:p>
            <a:pPr lvl="2"/>
            <a:r>
              <a:rPr lang="en-US" dirty="0"/>
              <a:t>[Level 3]</a:t>
            </a:r>
          </a:p>
          <a:p>
            <a:pPr lvl="3"/>
            <a:r>
              <a:rPr lang="en-US" dirty="0"/>
              <a:t>[Level 4]</a:t>
            </a:r>
          </a:p>
          <a:p>
            <a:pPr lvl="4"/>
            <a:r>
              <a:rPr lang="en-US" dirty="0"/>
              <a:t>[Level 5]</a:t>
            </a:r>
          </a:p>
        </p:txBody>
      </p:sp>
      <p:sp>
        <p:nvSpPr>
          <p:cNvPr id="10" name="Content Placeholder 42">
            <a:extLst>
              <a:ext uri="{FF2B5EF4-FFF2-40B4-BE49-F238E27FC236}">
                <a16:creationId xmlns:a16="http://schemas.microsoft.com/office/drawing/2014/main" id="{6E35BCA1-4D57-054F-8FBD-1E7897FA5CDA}"/>
              </a:ext>
            </a:extLst>
          </p:cNvPr>
          <p:cNvSpPr>
            <a:spLocks noGrp="1"/>
          </p:cNvSpPr>
          <p:nvPr>
            <p:ph sz="quarter" idx="13" hasCustomPrompt="1"/>
          </p:nvPr>
        </p:nvSpPr>
        <p:spPr>
          <a:xfrm>
            <a:off x="1946947" y="1936234"/>
            <a:ext cx="2891608" cy="1746577"/>
          </a:xfrm>
          <a:prstGeom prst="rect">
            <a:avLst/>
          </a:prstGeom>
        </p:spPr>
        <p:txBody>
          <a:bodyPr lIns="0" tIns="91440" rIns="0" anchor="ctr"/>
          <a:lstStyle>
            <a:lvl1pPr marL="0" indent="0" algn="ctr">
              <a:lnSpc>
                <a:spcPct val="85000"/>
              </a:lnSpc>
              <a:buNone/>
              <a:defRPr sz="1200" b="1">
                <a:solidFill>
                  <a:schemeClr val="accent4"/>
                </a:solidFill>
              </a:defRPr>
            </a:lvl1pPr>
          </a:lstStyle>
          <a:p>
            <a:pPr lvl="0"/>
            <a:r>
              <a:rPr lang="en-US" dirty="0"/>
              <a:t>Click Bottom Right Icon</a:t>
            </a:r>
          </a:p>
        </p:txBody>
      </p:sp>
      <p:sp>
        <p:nvSpPr>
          <p:cNvPr id="16" name="Content Placeholder 42">
            <a:extLst>
              <a:ext uri="{FF2B5EF4-FFF2-40B4-BE49-F238E27FC236}">
                <a16:creationId xmlns:a16="http://schemas.microsoft.com/office/drawing/2014/main" id="{7525F365-E93A-124C-86A1-B88EDD0CDE41}"/>
              </a:ext>
            </a:extLst>
          </p:cNvPr>
          <p:cNvSpPr>
            <a:spLocks noGrp="1"/>
          </p:cNvSpPr>
          <p:nvPr>
            <p:ph sz="quarter" idx="31" hasCustomPrompt="1"/>
          </p:nvPr>
        </p:nvSpPr>
        <p:spPr>
          <a:xfrm>
            <a:off x="7360854" y="1936234"/>
            <a:ext cx="2891608" cy="1746577"/>
          </a:xfrm>
          <a:prstGeom prst="rect">
            <a:avLst/>
          </a:prstGeom>
        </p:spPr>
        <p:txBody>
          <a:bodyPr lIns="0" tIns="91440" rIns="0" anchor="ctr"/>
          <a:lstStyle>
            <a:lvl1pPr marL="0" indent="0" algn="ctr">
              <a:lnSpc>
                <a:spcPct val="85000"/>
              </a:lnSpc>
              <a:buNone/>
              <a:defRPr sz="1200" b="1">
                <a:solidFill>
                  <a:schemeClr val="accent4"/>
                </a:solidFill>
              </a:defRPr>
            </a:lvl1pPr>
          </a:lstStyle>
          <a:p>
            <a:pPr lvl="0"/>
            <a:r>
              <a:rPr lang="en-US" dirty="0"/>
              <a:t>Click Bottom Right </a:t>
            </a:r>
            <a:r>
              <a:rPr lang="en-US" dirty="0" err="1"/>
              <a:t>Ico</a:t>
            </a:r>
            <a:endParaRPr lang="en-US" dirty="0"/>
          </a:p>
        </p:txBody>
      </p:sp>
      <p:sp>
        <p:nvSpPr>
          <p:cNvPr id="11" name="Title 1">
            <a:extLst>
              <a:ext uri="{FF2B5EF4-FFF2-40B4-BE49-F238E27FC236}">
                <a16:creationId xmlns:a16="http://schemas.microsoft.com/office/drawing/2014/main" id="{2F597B91-142A-2E18-20BB-5AE53527C871}"/>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Tree>
    <p:custDataLst>
      <p:tags r:id="rId1"/>
    </p:custDataLst>
    <p:extLst>
      <p:ext uri="{BB962C8B-B14F-4D97-AF65-F5344CB8AC3E}">
        <p14:creationId xmlns:p14="http://schemas.microsoft.com/office/powerpoint/2010/main" val="20678731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 Col Icon">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id="{96F2B662-54CE-FC3C-B313-01052050004F}"/>
              </a:ext>
            </a:extLst>
          </p:cNvPr>
          <p:cNvSpPr>
            <a:spLocks noGrp="1"/>
          </p:cNvSpPr>
          <p:nvPr>
            <p:ph type="body" sz="quarter" idx="25" hasCustomPrompt="1"/>
          </p:nvPr>
        </p:nvSpPr>
        <p:spPr>
          <a:xfrm>
            <a:off x="4508922" y="1676400"/>
            <a:ext cx="3165686" cy="4762500"/>
          </a:xfrm>
          <a:solidFill>
            <a:schemeClr val="bg1"/>
          </a:solidFill>
          <a:ln w="12700">
            <a:solidFill>
              <a:schemeClr val="tx2">
                <a:lumMod val="40000"/>
                <a:lumOff val="60000"/>
              </a:schemeClr>
            </a:solidFill>
          </a:ln>
          <a:effectLst>
            <a:innerShdw dist="63500" dir="16200000">
              <a:schemeClr val="accent3"/>
            </a:innerShdw>
          </a:effectLst>
        </p:spPr>
        <p:txBody>
          <a:bodyPr lIns="457200" tIns="1737360" rIns="457200"/>
          <a:lstStyle>
            <a:lvl1pPr>
              <a:spcBef>
                <a:spcPts val="600"/>
              </a:spcBef>
              <a:buClr>
                <a:schemeClr val="tx1"/>
              </a:buClr>
              <a:defRPr sz="1733"/>
            </a:lvl1pPr>
            <a:lvl2pPr marL="548667" indent="-243852">
              <a:spcBef>
                <a:spcPts val="200"/>
              </a:spcBef>
              <a:spcAft>
                <a:spcPts val="200"/>
              </a:spcAft>
              <a:buClr>
                <a:schemeClr val="tx1"/>
              </a:buClr>
              <a:defRPr sz="1733"/>
            </a:lvl2pPr>
            <a:lvl3pPr marL="838242">
              <a:spcBef>
                <a:spcPts val="200"/>
              </a:spcBef>
              <a:spcAft>
                <a:spcPts val="200"/>
              </a:spcAft>
              <a:buClr>
                <a:schemeClr val="tx1"/>
              </a:buClr>
              <a:defRPr sz="1733"/>
            </a:lvl3pPr>
            <a:lvl4pPr>
              <a:buClr>
                <a:schemeClr val="tx1"/>
              </a:buClr>
              <a:defRPr sz="1600"/>
            </a:lvl4pPr>
            <a:lvl5pPr>
              <a:buClr>
                <a:schemeClr val="tx1"/>
              </a:buClr>
              <a:defRPr sz="1733"/>
            </a:lvl5pPr>
          </a:lstStyle>
          <a:p>
            <a:pPr lvl="0"/>
            <a:r>
              <a:rPr lang="en-US" dirty="0"/>
              <a:t>[Level 1 – 26pt)</a:t>
            </a:r>
          </a:p>
          <a:p>
            <a:pPr lvl="1"/>
            <a:r>
              <a:rPr lang="en-US" dirty="0"/>
              <a:t>[Level 2]</a:t>
            </a:r>
          </a:p>
          <a:p>
            <a:pPr lvl="2"/>
            <a:r>
              <a:rPr lang="en-US" dirty="0"/>
              <a:t>[Level 3]</a:t>
            </a:r>
          </a:p>
        </p:txBody>
      </p:sp>
      <p:sp>
        <p:nvSpPr>
          <p:cNvPr id="11" name="Text Placeholder 3">
            <a:extLst>
              <a:ext uri="{FF2B5EF4-FFF2-40B4-BE49-F238E27FC236}">
                <a16:creationId xmlns:a16="http://schemas.microsoft.com/office/drawing/2014/main" id="{3A1F8BD1-9079-8F48-A956-BF560F9204F3}"/>
              </a:ext>
            </a:extLst>
          </p:cNvPr>
          <p:cNvSpPr>
            <a:spLocks noGrp="1"/>
          </p:cNvSpPr>
          <p:nvPr>
            <p:ph type="body" sz="quarter" idx="15" hasCustomPrompt="1"/>
          </p:nvPr>
        </p:nvSpPr>
        <p:spPr>
          <a:xfrm>
            <a:off x="948267" y="1676400"/>
            <a:ext cx="3165686" cy="4762500"/>
          </a:xfrm>
          <a:solidFill>
            <a:schemeClr val="bg1"/>
          </a:solidFill>
          <a:ln w="12700">
            <a:solidFill>
              <a:schemeClr val="tx2">
                <a:lumMod val="40000"/>
                <a:lumOff val="60000"/>
              </a:schemeClr>
            </a:solidFill>
          </a:ln>
          <a:effectLst>
            <a:innerShdw dist="63500" dir="16200000">
              <a:schemeClr val="accent2"/>
            </a:innerShdw>
          </a:effectLst>
        </p:spPr>
        <p:txBody>
          <a:bodyPr lIns="457200" tIns="1737360" rIns="457200"/>
          <a:lstStyle>
            <a:lvl1pPr>
              <a:spcBef>
                <a:spcPts val="600"/>
              </a:spcBef>
              <a:spcAft>
                <a:spcPts val="200"/>
              </a:spcAft>
              <a:buClr>
                <a:schemeClr val="tx1"/>
              </a:buClr>
              <a:defRPr sz="1733"/>
            </a:lvl1pPr>
            <a:lvl2pPr marL="548667" indent="-243852">
              <a:spcBef>
                <a:spcPts val="200"/>
              </a:spcBef>
              <a:spcAft>
                <a:spcPts val="200"/>
              </a:spcAft>
              <a:buClr>
                <a:schemeClr val="tx1"/>
              </a:buClr>
              <a:defRPr sz="1733"/>
            </a:lvl2pPr>
            <a:lvl3pPr marL="838242">
              <a:spcBef>
                <a:spcPts val="200"/>
              </a:spcBef>
              <a:spcAft>
                <a:spcPts val="200"/>
              </a:spcAft>
              <a:buClr>
                <a:schemeClr val="tx1"/>
              </a:buClr>
              <a:defRPr sz="1733"/>
            </a:lvl3pPr>
            <a:lvl4pPr>
              <a:buClr>
                <a:schemeClr val="tx1"/>
              </a:buClr>
              <a:defRPr sz="1600"/>
            </a:lvl4pPr>
            <a:lvl5pPr>
              <a:buClr>
                <a:schemeClr val="tx1"/>
              </a:buClr>
              <a:defRPr sz="1733"/>
            </a:lvl5pPr>
          </a:lstStyle>
          <a:p>
            <a:pPr lvl="0"/>
            <a:r>
              <a:rPr lang="en-US" dirty="0"/>
              <a:t>[Level 1 – 26pt)</a:t>
            </a:r>
          </a:p>
          <a:p>
            <a:pPr lvl="1"/>
            <a:r>
              <a:rPr lang="en-US" dirty="0"/>
              <a:t>[Level 2]</a:t>
            </a:r>
          </a:p>
          <a:p>
            <a:pPr lvl="2"/>
            <a:r>
              <a:rPr lang="en-US" dirty="0"/>
              <a:t>[Level 3]</a:t>
            </a:r>
          </a:p>
        </p:txBody>
      </p:sp>
      <p:sp>
        <p:nvSpPr>
          <p:cNvPr id="22" name="Content Placeholder 42">
            <a:extLst>
              <a:ext uri="{FF2B5EF4-FFF2-40B4-BE49-F238E27FC236}">
                <a16:creationId xmlns:a16="http://schemas.microsoft.com/office/drawing/2014/main" id="{46D6C70E-6B0A-A940-B98B-438C77D7C0B8}"/>
              </a:ext>
            </a:extLst>
          </p:cNvPr>
          <p:cNvSpPr>
            <a:spLocks noGrp="1"/>
          </p:cNvSpPr>
          <p:nvPr>
            <p:ph sz="quarter" idx="21" hasCustomPrompt="1"/>
          </p:nvPr>
        </p:nvSpPr>
        <p:spPr>
          <a:xfrm>
            <a:off x="4935039" y="1636275"/>
            <a:ext cx="2321922" cy="1325549"/>
          </a:xfrm>
          <a:prstGeom prst="rect">
            <a:avLst/>
          </a:prstGeom>
        </p:spPr>
        <p:txBody>
          <a:bodyPr lIns="0" tIns="91440" rIns="0" anchor="ctr"/>
          <a:lstStyle>
            <a:lvl1pPr marL="0" indent="0" algn="ctr">
              <a:lnSpc>
                <a:spcPct val="85000"/>
              </a:lnSpc>
              <a:buNone/>
              <a:defRPr sz="1200" b="1">
                <a:solidFill>
                  <a:schemeClr val="accent4"/>
                </a:solidFill>
              </a:defRPr>
            </a:lvl1pPr>
          </a:lstStyle>
          <a:p>
            <a:pPr lvl="0"/>
            <a:r>
              <a:rPr lang="en-US" dirty="0"/>
              <a:t>Click Bottom Right Icon</a:t>
            </a:r>
          </a:p>
        </p:txBody>
      </p:sp>
      <p:sp>
        <p:nvSpPr>
          <p:cNvPr id="23" name="Text Placeholder 3">
            <a:extLst>
              <a:ext uri="{FF2B5EF4-FFF2-40B4-BE49-F238E27FC236}">
                <a16:creationId xmlns:a16="http://schemas.microsoft.com/office/drawing/2014/main" id="{D6791C34-1CF4-6647-91DA-19E2BC29EDFD}"/>
              </a:ext>
            </a:extLst>
          </p:cNvPr>
          <p:cNvSpPr>
            <a:spLocks noGrp="1"/>
          </p:cNvSpPr>
          <p:nvPr>
            <p:ph type="body" sz="quarter" idx="22" hasCustomPrompt="1"/>
          </p:nvPr>
        </p:nvSpPr>
        <p:spPr>
          <a:xfrm>
            <a:off x="8069579" y="1676400"/>
            <a:ext cx="3165686" cy="4762500"/>
          </a:xfrm>
          <a:solidFill>
            <a:schemeClr val="bg1"/>
          </a:solidFill>
          <a:ln w="12700">
            <a:solidFill>
              <a:schemeClr val="tx2">
                <a:lumMod val="40000"/>
                <a:lumOff val="60000"/>
              </a:schemeClr>
            </a:solidFill>
          </a:ln>
          <a:effectLst>
            <a:innerShdw dist="63500" dir="16200000">
              <a:schemeClr val="accent4"/>
            </a:innerShdw>
          </a:effectLst>
        </p:spPr>
        <p:txBody>
          <a:bodyPr lIns="457200" tIns="1737360" rIns="457200"/>
          <a:lstStyle>
            <a:lvl1pPr>
              <a:spcBef>
                <a:spcPts val="600"/>
              </a:spcBef>
              <a:buClr>
                <a:schemeClr val="tx1"/>
              </a:buClr>
              <a:defRPr sz="1733"/>
            </a:lvl1pPr>
            <a:lvl2pPr marL="548667" indent="-243852">
              <a:spcBef>
                <a:spcPts val="200"/>
              </a:spcBef>
              <a:spcAft>
                <a:spcPts val="200"/>
              </a:spcAft>
              <a:buClr>
                <a:schemeClr val="tx1"/>
              </a:buClr>
              <a:defRPr sz="1733"/>
            </a:lvl2pPr>
            <a:lvl3pPr marL="838242">
              <a:spcBef>
                <a:spcPts val="200"/>
              </a:spcBef>
              <a:spcAft>
                <a:spcPts val="200"/>
              </a:spcAft>
              <a:buClr>
                <a:schemeClr val="tx1"/>
              </a:buClr>
              <a:defRPr sz="1733"/>
            </a:lvl3pPr>
            <a:lvl4pPr>
              <a:buClr>
                <a:schemeClr val="tx1"/>
              </a:buClr>
              <a:defRPr sz="1600"/>
            </a:lvl4pPr>
            <a:lvl5pPr>
              <a:buClr>
                <a:schemeClr val="tx1"/>
              </a:buClr>
              <a:defRPr sz="1733"/>
            </a:lvl5pPr>
          </a:lstStyle>
          <a:p>
            <a:pPr lvl="0"/>
            <a:r>
              <a:rPr lang="en-US" dirty="0"/>
              <a:t>[Level 1 – 26pt)</a:t>
            </a:r>
          </a:p>
          <a:p>
            <a:pPr lvl="1"/>
            <a:r>
              <a:rPr lang="en-US" dirty="0"/>
              <a:t>[Level 2]</a:t>
            </a:r>
          </a:p>
          <a:p>
            <a:pPr lvl="2"/>
            <a:r>
              <a:rPr lang="en-US" dirty="0"/>
              <a:t>[Level 3]</a:t>
            </a:r>
          </a:p>
        </p:txBody>
      </p:sp>
      <p:sp>
        <p:nvSpPr>
          <p:cNvPr id="24" name="Content Placeholder 42">
            <a:extLst>
              <a:ext uri="{FF2B5EF4-FFF2-40B4-BE49-F238E27FC236}">
                <a16:creationId xmlns:a16="http://schemas.microsoft.com/office/drawing/2014/main" id="{01681FFF-8C12-2F44-A063-C108FD3A9343}"/>
              </a:ext>
            </a:extLst>
          </p:cNvPr>
          <p:cNvSpPr>
            <a:spLocks noGrp="1"/>
          </p:cNvSpPr>
          <p:nvPr>
            <p:ph sz="quarter" idx="23" hasCustomPrompt="1"/>
          </p:nvPr>
        </p:nvSpPr>
        <p:spPr>
          <a:xfrm>
            <a:off x="8495695" y="1636275"/>
            <a:ext cx="2321922" cy="1325549"/>
          </a:xfrm>
          <a:prstGeom prst="rect">
            <a:avLst/>
          </a:prstGeom>
        </p:spPr>
        <p:txBody>
          <a:bodyPr lIns="0" tIns="91440" rIns="0" anchor="ctr"/>
          <a:lstStyle>
            <a:lvl1pPr marL="0" indent="0" algn="ctr">
              <a:lnSpc>
                <a:spcPct val="85000"/>
              </a:lnSpc>
              <a:buNone/>
              <a:defRPr sz="1200" b="1">
                <a:solidFill>
                  <a:schemeClr val="accent4"/>
                </a:solidFill>
              </a:defRPr>
            </a:lvl1pPr>
          </a:lstStyle>
          <a:p>
            <a:pPr lvl="0"/>
            <a:r>
              <a:rPr lang="en-US" dirty="0"/>
              <a:t>Click Bottom Right Icon</a:t>
            </a:r>
          </a:p>
        </p:txBody>
      </p:sp>
      <p:sp>
        <p:nvSpPr>
          <p:cNvPr id="25" name="Content Placeholder 42">
            <a:extLst>
              <a:ext uri="{FF2B5EF4-FFF2-40B4-BE49-F238E27FC236}">
                <a16:creationId xmlns:a16="http://schemas.microsoft.com/office/drawing/2014/main" id="{D3226688-598F-D247-815A-EC75E3E3F809}"/>
              </a:ext>
            </a:extLst>
          </p:cNvPr>
          <p:cNvSpPr>
            <a:spLocks noGrp="1"/>
          </p:cNvSpPr>
          <p:nvPr>
            <p:ph sz="quarter" idx="24" hasCustomPrompt="1"/>
          </p:nvPr>
        </p:nvSpPr>
        <p:spPr>
          <a:xfrm>
            <a:off x="1374383" y="1636274"/>
            <a:ext cx="2321922" cy="1325549"/>
          </a:xfrm>
          <a:prstGeom prst="rect">
            <a:avLst/>
          </a:prstGeom>
        </p:spPr>
        <p:txBody>
          <a:bodyPr lIns="0" tIns="91440" rIns="0" anchor="ctr"/>
          <a:lstStyle>
            <a:lvl1pPr marL="0" indent="0" algn="ctr">
              <a:lnSpc>
                <a:spcPct val="85000"/>
              </a:lnSpc>
              <a:buNone/>
              <a:defRPr sz="1200" b="1">
                <a:solidFill>
                  <a:schemeClr val="accent4"/>
                </a:solidFill>
              </a:defRPr>
            </a:lvl1pPr>
          </a:lstStyle>
          <a:p>
            <a:pPr lvl="0"/>
            <a:r>
              <a:rPr lang="en-US" dirty="0"/>
              <a:t>Click Bottom Right Icon</a:t>
            </a:r>
          </a:p>
        </p:txBody>
      </p:sp>
      <p:sp>
        <p:nvSpPr>
          <p:cNvPr id="10" name="Title 1">
            <a:extLst>
              <a:ext uri="{FF2B5EF4-FFF2-40B4-BE49-F238E27FC236}">
                <a16:creationId xmlns:a16="http://schemas.microsoft.com/office/drawing/2014/main" id="{76C59EC6-AC50-2B67-DBFA-0C261118BE3E}"/>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Tree>
    <p:custDataLst>
      <p:tags r:id="rId1"/>
    </p:custDataLst>
    <p:extLst>
      <p:ext uri="{BB962C8B-B14F-4D97-AF65-F5344CB8AC3E}">
        <p14:creationId xmlns:p14="http://schemas.microsoft.com/office/powerpoint/2010/main" val="431477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2D0B-A98C-6E4C-9A34-47981F0C23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55EE8E-C392-5E47-ADCB-A446128CAD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6B14B18-53C2-D548-8CFF-5D7097F07978}"/>
              </a:ext>
            </a:extLst>
          </p:cNvPr>
          <p:cNvSpPr>
            <a:spLocks noGrp="1"/>
          </p:cNvSpPr>
          <p:nvPr>
            <p:ph type="dt" sz="half" idx="10"/>
          </p:nvPr>
        </p:nvSpPr>
        <p:spPr/>
        <p:txBody>
          <a:bodyPr/>
          <a:lstStyle/>
          <a:p>
            <a:fld id="{37A6BCF6-84B7-49AA-A69F-35D95B9487C2}" type="datetime1">
              <a:rPr lang="en-US" smtClean="0"/>
              <a:t>1/19/2025</a:t>
            </a:fld>
            <a:endParaRPr lang="en-US"/>
          </a:p>
        </p:txBody>
      </p:sp>
      <p:sp>
        <p:nvSpPr>
          <p:cNvPr id="5" name="Footer Placeholder 4">
            <a:extLst>
              <a:ext uri="{FF2B5EF4-FFF2-40B4-BE49-F238E27FC236}">
                <a16:creationId xmlns:a16="http://schemas.microsoft.com/office/drawing/2014/main" id="{1710654B-C8C3-F647-BDFC-BE54D2B2895E}"/>
              </a:ext>
            </a:extLst>
          </p:cNvPr>
          <p:cNvSpPr>
            <a:spLocks noGrp="1"/>
          </p:cNvSpPr>
          <p:nvPr>
            <p:ph type="ftr" sz="quarter" idx="11"/>
          </p:nvPr>
        </p:nvSpPr>
        <p:spPr/>
        <p:txBody>
          <a:bodyPr/>
          <a:lstStyle/>
          <a:p>
            <a:r>
              <a:rPr lang="en-US"/>
              <a:t>Dr. Ryan Ahmed @Stemplicity</a:t>
            </a:r>
          </a:p>
        </p:txBody>
      </p:sp>
      <p:sp>
        <p:nvSpPr>
          <p:cNvPr id="6" name="Slide Number Placeholder 5">
            <a:extLst>
              <a:ext uri="{FF2B5EF4-FFF2-40B4-BE49-F238E27FC236}">
                <a16:creationId xmlns:a16="http://schemas.microsoft.com/office/drawing/2014/main" id="{BCD63980-622B-334C-9137-9A86615196EB}"/>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400658043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 Col Icon">
    <p:spTree>
      <p:nvGrpSpPr>
        <p:cNvPr id="1" name=""/>
        <p:cNvGrpSpPr/>
        <p:nvPr/>
      </p:nvGrpSpPr>
      <p:grpSpPr>
        <a:xfrm>
          <a:off x="0" y="0"/>
          <a:ext cx="0" cy="0"/>
          <a:chOff x="0" y="0"/>
          <a:chExt cx="0" cy="0"/>
        </a:xfrm>
      </p:grpSpPr>
      <p:sp>
        <p:nvSpPr>
          <p:cNvPr id="12" name="Text Placeholder 3">
            <a:extLst>
              <a:ext uri="{FF2B5EF4-FFF2-40B4-BE49-F238E27FC236}">
                <a16:creationId xmlns:a16="http://schemas.microsoft.com/office/drawing/2014/main" id="{60E3B18D-D397-E94C-B40D-8C8CF324069C}"/>
              </a:ext>
            </a:extLst>
          </p:cNvPr>
          <p:cNvSpPr>
            <a:spLocks noGrp="1"/>
          </p:cNvSpPr>
          <p:nvPr>
            <p:ph type="body" sz="quarter" idx="15" hasCustomPrompt="1"/>
          </p:nvPr>
        </p:nvSpPr>
        <p:spPr>
          <a:xfrm>
            <a:off x="952505" y="1676400"/>
            <a:ext cx="2436347" cy="4762500"/>
          </a:xfrm>
          <a:solidFill>
            <a:schemeClr val="bg1"/>
          </a:solidFill>
          <a:ln w="12700">
            <a:solidFill>
              <a:schemeClr val="tx2">
                <a:lumMod val="40000"/>
                <a:lumOff val="60000"/>
              </a:schemeClr>
            </a:solidFill>
          </a:ln>
          <a:effectLst>
            <a:innerShdw dist="63500" dir="16200000">
              <a:schemeClr val="accent2"/>
            </a:innerShdw>
          </a:effectLst>
        </p:spPr>
        <p:txBody>
          <a:bodyPr lIns="457200" tIns="16459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16" name="Content Placeholder 42">
            <a:extLst>
              <a:ext uri="{FF2B5EF4-FFF2-40B4-BE49-F238E27FC236}">
                <a16:creationId xmlns:a16="http://schemas.microsoft.com/office/drawing/2014/main" id="{D158CCCA-F5B5-EC48-84AF-5562E68FE9BA}"/>
              </a:ext>
            </a:extLst>
          </p:cNvPr>
          <p:cNvSpPr>
            <a:spLocks noGrp="1"/>
          </p:cNvSpPr>
          <p:nvPr>
            <p:ph sz="quarter" idx="33" hasCustomPrompt="1"/>
          </p:nvPr>
        </p:nvSpPr>
        <p:spPr>
          <a:xfrm>
            <a:off x="1322954" y="1636279"/>
            <a:ext cx="1695449" cy="1325549"/>
          </a:xfrm>
          <a:prstGeom prst="rect">
            <a:avLst/>
          </a:prstGeom>
        </p:spPr>
        <p:txBody>
          <a:bodyPr lIns="0" tIns="91440" rIns="0" anchor="ctr"/>
          <a:lstStyle>
            <a:lvl1pPr marL="0" indent="0" algn="ctr">
              <a:lnSpc>
                <a:spcPct val="85000"/>
              </a:lnSpc>
              <a:buNone/>
              <a:defRPr sz="1200" b="1">
                <a:solidFill>
                  <a:schemeClr val="accent4"/>
                </a:solidFill>
              </a:defRPr>
            </a:lvl1pPr>
          </a:lstStyle>
          <a:p>
            <a:pPr lvl="0"/>
            <a:r>
              <a:rPr lang="en-US" dirty="0"/>
              <a:t>Click Bottom Right Icon</a:t>
            </a:r>
          </a:p>
        </p:txBody>
      </p:sp>
      <p:sp>
        <p:nvSpPr>
          <p:cNvPr id="26" name="Text Placeholder 3">
            <a:extLst>
              <a:ext uri="{FF2B5EF4-FFF2-40B4-BE49-F238E27FC236}">
                <a16:creationId xmlns:a16="http://schemas.microsoft.com/office/drawing/2014/main" id="{CF88B658-4156-F34F-9C23-C0368A86A0BF}"/>
              </a:ext>
            </a:extLst>
          </p:cNvPr>
          <p:cNvSpPr>
            <a:spLocks noGrp="1"/>
          </p:cNvSpPr>
          <p:nvPr>
            <p:ph type="body" sz="quarter" idx="34" hasCustomPrompt="1"/>
          </p:nvPr>
        </p:nvSpPr>
        <p:spPr>
          <a:xfrm>
            <a:off x="3570976" y="1676400"/>
            <a:ext cx="2436347" cy="4762500"/>
          </a:xfrm>
          <a:solidFill>
            <a:schemeClr val="bg1"/>
          </a:solidFill>
          <a:ln w="12700">
            <a:solidFill>
              <a:schemeClr val="tx2">
                <a:lumMod val="40000"/>
                <a:lumOff val="60000"/>
              </a:schemeClr>
            </a:solidFill>
          </a:ln>
          <a:effectLst>
            <a:innerShdw dist="63500" dir="16200000">
              <a:schemeClr val="accent3"/>
            </a:innerShdw>
          </a:effectLst>
        </p:spPr>
        <p:txBody>
          <a:bodyPr lIns="457200" tIns="16459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27" name="Content Placeholder 42">
            <a:extLst>
              <a:ext uri="{FF2B5EF4-FFF2-40B4-BE49-F238E27FC236}">
                <a16:creationId xmlns:a16="http://schemas.microsoft.com/office/drawing/2014/main" id="{62041544-F5EC-DC4B-9755-FD57A094AE0E}"/>
              </a:ext>
            </a:extLst>
          </p:cNvPr>
          <p:cNvSpPr>
            <a:spLocks noGrp="1"/>
          </p:cNvSpPr>
          <p:nvPr>
            <p:ph sz="quarter" idx="35" hasCustomPrompt="1"/>
          </p:nvPr>
        </p:nvSpPr>
        <p:spPr>
          <a:xfrm>
            <a:off x="3941424" y="1636279"/>
            <a:ext cx="1695449" cy="1325549"/>
          </a:xfrm>
          <a:prstGeom prst="rect">
            <a:avLst/>
          </a:prstGeom>
        </p:spPr>
        <p:txBody>
          <a:bodyPr lIns="0" tIns="91440" rIns="0" anchor="ctr"/>
          <a:lstStyle>
            <a:lvl1pPr marL="0" indent="0" algn="ctr">
              <a:lnSpc>
                <a:spcPct val="85000"/>
              </a:lnSpc>
              <a:buNone/>
              <a:defRPr sz="1200" b="1">
                <a:solidFill>
                  <a:schemeClr val="accent4"/>
                </a:solidFill>
              </a:defRPr>
            </a:lvl1pPr>
          </a:lstStyle>
          <a:p>
            <a:pPr lvl="0"/>
            <a:r>
              <a:rPr lang="en-US" dirty="0"/>
              <a:t>Click Bottom Right Icon</a:t>
            </a:r>
          </a:p>
        </p:txBody>
      </p:sp>
      <p:sp>
        <p:nvSpPr>
          <p:cNvPr id="28" name="Text Placeholder 3">
            <a:extLst>
              <a:ext uri="{FF2B5EF4-FFF2-40B4-BE49-F238E27FC236}">
                <a16:creationId xmlns:a16="http://schemas.microsoft.com/office/drawing/2014/main" id="{E4635B50-FD4A-0742-AF24-308730687190}"/>
              </a:ext>
            </a:extLst>
          </p:cNvPr>
          <p:cNvSpPr>
            <a:spLocks noGrp="1"/>
          </p:cNvSpPr>
          <p:nvPr>
            <p:ph type="body" sz="quarter" idx="36" hasCustomPrompt="1"/>
          </p:nvPr>
        </p:nvSpPr>
        <p:spPr>
          <a:xfrm>
            <a:off x="8807917" y="1676400"/>
            <a:ext cx="2436347" cy="4762500"/>
          </a:xfrm>
          <a:solidFill>
            <a:schemeClr val="bg1"/>
          </a:solidFill>
          <a:ln w="12700">
            <a:solidFill>
              <a:schemeClr val="tx2">
                <a:lumMod val="40000"/>
                <a:lumOff val="60000"/>
              </a:schemeClr>
            </a:solidFill>
          </a:ln>
          <a:effectLst>
            <a:innerShdw dist="63500" dir="16200000">
              <a:schemeClr val="tx2"/>
            </a:innerShdw>
          </a:effectLst>
        </p:spPr>
        <p:txBody>
          <a:bodyPr lIns="457200" tIns="16459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29" name="Content Placeholder 42">
            <a:extLst>
              <a:ext uri="{FF2B5EF4-FFF2-40B4-BE49-F238E27FC236}">
                <a16:creationId xmlns:a16="http://schemas.microsoft.com/office/drawing/2014/main" id="{5388EB6F-8680-104A-BC82-134EE0D08A64}"/>
              </a:ext>
            </a:extLst>
          </p:cNvPr>
          <p:cNvSpPr>
            <a:spLocks noGrp="1"/>
          </p:cNvSpPr>
          <p:nvPr>
            <p:ph sz="quarter" idx="37" hasCustomPrompt="1"/>
          </p:nvPr>
        </p:nvSpPr>
        <p:spPr>
          <a:xfrm>
            <a:off x="9178366" y="1636279"/>
            <a:ext cx="1695449" cy="1325549"/>
          </a:xfrm>
          <a:prstGeom prst="rect">
            <a:avLst/>
          </a:prstGeom>
        </p:spPr>
        <p:txBody>
          <a:bodyPr lIns="0" tIns="91440" rIns="0" anchor="ctr"/>
          <a:lstStyle>
            <a:lvl1pPr marL="0" indent="0" algn="ctr">
              <a:lnSpc>
                <a:spcPct val="85000"/>
              </a:lnSpc>
              <a:buNone/>
              <a:defRPr sz="1200" b="1">
                <a:solidFill>
                  <a:schemeClr val="accent4"/>
                </a:solidFill>
              </a:defRPr>
            </a:lvl1pPr>
          </a:lstStyle>
          <a:p>
            <a:pPr lvl="0"/>
            <a:r>
              <a:rPr lang="en-US" dirty="0"/>
              <a:t>Click Bottom Right Icon</a:t>
            </a:r>
          </a:p>
        </p:txBody>
      </p:sp>
      <p:sp>
        <p:nvSpPr>
          <p:cNvPr id="30" name="Text Placeholder 3">
            <a:extLst>
              <a:ext uri="{FF2B5EF4-FFF2-40B4-BE49-F238E27FC236}">
                <a16:creationId xmlns:a16="http://schemas.microsoft.com/office/drawing/2014/main" id="{5E52513A-AA10-0142-ACEC-4F893806F368}"/>
              </a:ext>
            </a:extLst>
          </p:cNvPr>
          <p:cNvSpPr>
            <a:spLocks noGrp="1"/>
          </p:cNvSpPr>
          <p:nvPr>
            <p:ph type="body" sz="quarter" idx="38" hasCustomPrompt="1"/>
          </p:nvPr>
        </p:nvSpPr>
        <p:spPr>
          <a:xfrm>
            <a:off x="6189447" y="1676400"/>
            <a:ext cx="2436347" cy="4762500"/>
          </a:xfrm>
          <a:solidFill>
            <a:schemeClr val="bg1"/>
          </a:solidFill>
          <a:ln w="12700">
            <a:solidFill>
              <a:schemeClr val="tx2">
                <a:lumMod val="40000"/>
                <a:lumOff val="60000"/>
              </a:schemeClr>
            </a:solidFill>
          </a:ln>
          <a:effectLst>
            <a:innerShdw dist="63500" dir="16200000">
              <a:schemeClr val="accent4"/>
            </a:innerShdw>
          </a:effectLst>
        </p:spPr>
        <p:txBody>
          <a:bodyPr lIns="457200" tIns="16459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31" name="Content Placeholder 42">
            <a:extLst>
              <a:ext uri="{FF2B5EF4-FFF2-40B4-BE49-F238E27FC236}">
                <a16:creationId xmlns:a16="http://schemas.microsoft.com/office/drawing/2014/main" id="{87FB1A7F-A4E7-984C-82D0-2B93F4E4EB54}"/>
              </a:ext>
            </a:extLst>
          </p:cNvPr>
          <p:cNvSpPr>
            <a:spLocks noGrp="1"/>
          </p:cNvSpPr>
          <p:nvPr>
            <p:ph sz="quarter" idx="39" hasCustomPrompt="1"/>
          </p:nvPr>
        </p:nvSpPr>
        <p:spPr>
          <a:xfrm>
            <a:off x="6559895" y="1636279"/>
            <a:ext cx="1695449" cy="1325549"/>
          </a:xfrm>
          <a:prstGeom prst="rect">
            <a:avLst/>
          </a:prstGeom>
        </p:spPr>
        <p:txBody>
          <a:bodyPr lIns="0" tIns="91440" rIns="0" anchor="ctr"/>
          <a:lstStyle>
            <a:lvl1pPr marL="0" indent="0" algn="ctr">
              <a:lnSpc>
                <a:spcPct val="85000"/>
              </a:lnSpc>
              <a:buNone/>
              <a:defRPr sz="1200" b="1">
                <a:solidFill>
                  <a:schemeClr val="accent4"/>
                </a:solidFill>
              </a:defRPr>
            </a:lvl1pPr>
          </a:lstStyle>
          <a:p>
            <a:pPr lvl="0"/>
            <a:r>
              <a:rPr lang="en-US" dirty="0"/>
              <a:t>Click Bottom Right Icon</a:t>
            </a:r>
          </a:p>
        </p:txBody>
      </p:sp>
      <p:sp>
        <p:nvSpPr>
          <p:cNvPr id="13" name="Title 1">
            <a:extLst>
              <a:ext uri="{FF2B5EF4-FFF2-40B4-BE49-F238E27FC236}">
                <a16:creationId xmlns:a16="http://schemas.microsoft.com/office/drawing/2014/main" id="{4EA359F1-B9E7-513B-E47D-D3B46F624FB9}"/>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Tree>
    <p:custDataLst>
      <p:tags r:id="rId1"/>
    </p:custDataLst>
    <p:extLst>
      <p:ext uri="{BB962C8B-B14F-4D97-AF65-F5344CB8AC3E}">
        <p14:creationId xmlns:p14="http://schemas.microsoft.com/office/powerpoint/2010/main" val="299449678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Col">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B8FFCCF5-40DB-204C-9E9E-8C7816252885}"/>
              </a:ext>
            </a:extLst>
          </p:cNvPr>
          <p:cNvSpPr>
            <a:spLocks noGrp="1"/>
          </p:cNvSpPr>
          <p:nvPr>
            <p:ph type="body" sz="quarter" idx="15" hasCustomPrompt="1"/>
          </p:nvPr>
        </p:nvSpPr>
        <p:spPr>
          <a:xfrm>
            <a:off x="952501" y="1676400"/>
            <a:ext cx="4880502" cy="4762500"/>
          </a:xfrm>
          <a:solidFill>
            <a:schemeClr val="bg1"/>
          </a:solidFill>
          <a:ln w="12700">
            <a:solidFill>
              <a:schemeClr val="tx2">
                <a:lumMod val="40000"/>
                <a:lumOff val="60000"/>
              </a:schemeClr>
            </a:solidFill>
          </a:ln>
          <a:effectLst>
            <a:innerShdw dist="63500" dir="16200000">
              <a:schemeClr val="accent2"/>
            </a:innerShdw>
          </a:effectLst>
        </p:spPr>
        <p:txBody>
          <a:bodyPr lIns="640080" tIns="731520" rIns="640080"/>
          <a:lstStyle>
            <a:lvl1pPr>
              <a:buClr>
                <a:schemeClr val="tx1"/>
              </a:buClr>
              <a:defRPr sz="1867"/>
            </a:lvl1pPr>
            <a:lvl2pPr>
              <a:buClr>
                <a:schemeClr val="tx1"/>
              </a:buClr>
              <a:defRPr sz="1867"/>
            </a:lvl2pPr>
            <a:lvl3pPr>
              <a:buClr>
                <a:schemeClr val="tx1"/>
              </a:buClr>
              <a:defRPr sz="1867"/>
            </a:lvl3pPr>
            <a:lvl4pPr>
              <a:buClr>
                <a:schemeClr val="tx1"/>
              </a:buClr>
              <a:defRPr sz="1867"/>
            </a:lvl4pPr>
            <a:lvl5pPr>
              <a:buClr>
                <a:schemeClr val="tx1"/>
              </a:buClr>
              <a:defRPr sz="1867"/>
            </a:lvl5pPr>
          </a:lstStyle>
          <a:p>
            <a:pPr lvl="0"/>
            <a:r>
              <a:rPr lang="en-US" dirty="0"/>
              <a:t>[Level 1 – 28pt)</a:t>
            </a:r>
          </a:p>
          <a:p>
            <a:pPr lvl="1"/>
            <a:r>
              <a:rPr lang="en-US" dirty="0"/>
              <a:t>[Level 2]</a:t>
            </a:r>
          </a:p>
          <a:p>
            <a:pPr lvl="2"/>
            <a:r>
              <a:rPr lang="en-US" dirty="0"/>
              <a:t>[Level 3]</a:t>
            </a:r>
          </a:p>
          <a:p>
            <a:pPr lvl="3"/>
            <a:r>
              <a:rPr lang="en-US" dirty="0"/>
              <a:t>[Level 4]</a:t>
            </a:r>
          </a:p>
          <a:p>
            <a:pPr lvl="4"/>
            <a:r>
              <a:rPr lang="en-US" dirty="0"/>
              <a:t>[Level 5]</a:t>
            </a:r>
          </a:p>
        </p:txBody>
      </p:sp>
      <p:sp>
        <p:nvSpPr>
          <p:cNvPr id="8" name="Text Placeholder 3">
            <a:extLst>
              <a:ext uri="{FF2B5EF4-FFF2-40B4-BE49-F238E27FC236}">
                <a16:creationId xmlns:a16="http://schemas.microsoft.com/office/drawing/2014/main" id="{25B93C4E-7D4D-3D43-9376-CCDABBD78B1A}"/>
              </a:ext>
            </a:extLst>
          </p:cNvPr>
          <p:cNvSpPr>
            <a:spLocks noGrp="1"/>
          </p:cNvSpPr>
          <p:nvPr>
            <p:ph type="body" sz="quarter" idx="17" hasCustomPrompt="1"/>
          </p:nvPr>
        </p:nvSpPr>
        <p:spPr>
          <a:xfrm>
            <a:off x="6366408" y="1676400"/>
            <a:ext cx="4880502" cy="4762500"/>
          </a:xfrm>
          <a:solidFill>
            <a:schemeClr val="bg1"/>
          </a:solidFill>
          <a:ln w="12700">
            <a:solidFill>
              <a:schemeClr val="tx2">
                <a:lumMod val="40000"/>
                <a:lumOff val="60000"/>
              </a:schemeClr>
            </a:solidFill>
          </a:ln>
          <a:effectLst>
            <a:innerShdw dist="63500" dir="16200000">
              <a:schemeClr val="accent3"/>
            </a:innerShdw>
          </a:effectLst>
        </p:spPr>
        <p:txBody>
          <a:bodyPr lIns="640080" tIns="731520" rIns="640080"/>
          <a:lstStyle>
            <a:lvl1pPr>
              <a:buClr>
                <a:schemeClr val="tx1"/>
              </a:buClr>
              <a:defRPr sz="1867"/>
            </a:lvl1pPr>
            <a:lvl2pPr>
              <a:buClr>
                <a:schemeClr val="tx1"/>
              </a:buClr>
              <a:defRPr sz="1867"/>
            </a:lvl2pPr>
            <a:lvl3pPr>
              <a:buClr>
                <a:schemeClr val="tx1"/>
              </a:buClr>
              <a:defRPr sz="1867"/>
            </a:lvl3pPr>
            <a:lvl4pPr>
              <a:buClr>
                <a:schemeClr val="tx1"/>
              </a:buClr>
              <a:defRPr sz="1867"/>
            </a:lvl4pPr>
            <a:lvl5pPr>
              <a:buClr>
                <a:schemeClr val="tx1"/>
              </a:buClr>
              <a:defRPr sz="1867"/>
            </a:lvl5pPr>
          </a:lstStyle>
          <a:p>
            <a:pPr lvl="0"/>
            <a:r>
              <a:rPr lang="en-US" dirty="0"/>
              <a:t>[Level 1 – 28pt)</a:t>
            </a:r>
          </a:p>
          <a:p>
            <a:pPr lvl="1"/>
            <a:r>
              <a:rPr lang="en-US" dirty="0"/>
              <a:t>[Level 2]</a:t>
            </a:r>
          </a:p>
          <a:p>
            <a:pPr lvl="2"/>
            <a:r>
              <a:rPr lang="en-US" dirty="0"/>
              <a:t>[Level 3]</a:t>
            </a:r>
          </a:p>
          <a:p>
            <a:pPr lvl="3"/>
            <a:r>
              <a:rPr lang="en-US" dirty="0"/>
              <a:t>[Level 4]</a:t>
            </a:r>
          </a:p>
          <a:p>
            <a:pPr lvl="4"/>
            <a:r>
              <a:rPr lang="en-US" dirty="0"/>
              <a:t>[Level 5]</a:t>
            </a:r>
          </a:p>
        </p:txBody>
      </p:sp>
      <p:sp>
        <p:nvSpPr>
          <p:cNvPr id="6" name="Title 1">
            <a:extLst>
              <a:ext uri="{FF2B5EF4-FFF2-40B4-BE49-F238E27FC236}">
                <a16:creationId xmlns:a16="http://schemas.microsoft.com/office/drawing/2014/main" id="{C2E3BAA2-A49A-025C-F645-0D6C633AAA2A}"/>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Tree>
    <p:custDataLst>
      <p:tags r:id="rId1"/>
    </p:custDataLst>
    <p:extLst>
      <p:ext uri="{BB962C8B-B14F-4D97-AF65-F5344CB8AC3E}">
        <p14:creationId xmlns:p14="http://schemas.microsoft.com/office/powerpoint/2010/main" val="27725036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2 Col">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B8FFCCF5-40DB-204C-9E9E-8C7816252885}"/>
              </a:ext>
            </a:extLst>
          </p:cNvPr>
          <p:cNvSpPr>
            <a:spLocks noGrp="1"/>
          </p:cNvSpPr>
          <p:nvPr>
            <p:ph type="body" sz="quarter" idx="15" hasCustomPrompt="1"/>
          </p:nvPr>
        </p:nvSpPr>
        <p:spPr>
          <a:xfrm>
            <a:off x="952501" y="2422358"/>
            <a:ext cx="4880502" cy="4016542"/>
          </a:xfrm>
          <a:solidFill>
            <a:schemeClr val="bg1"/>
          </a:solidFill>
          <a:ln w="12700">
            <a:solidFill>
              <a:schemeClr val="tx2">
                <a:lumMod val="40000"/>
                <a:lumOff val="60000"/>
              </a:schemeClr>
            </a:solidFill>
          </a:ln>
          <a:effectLst>
            <a:innerShdw dist="63500" dir="16200000">
              <a:schemeClr val="accent2"/>
            </a:innerShdw>
          </a:effectLst>
        </p:spPr>
        <p:txBody>
          <a:bodyPr lIns="640080" tIns="731520" rIns="640080"/>
          <a:lstStyle>
            <a:lvl1pPr>
              <a:buClr>
                <a:schemeClr val="tx1"/>
              </a:buClr>
              <a:defRPr sz="1867"/>
            </a:lvl1pPr>
            <a:lvl2pPr>
              <a:buClr>
                <a:schemeClr val="tx1"/>
              </a:buClr>
              <a:defRPr sz="1867"/>
            </a:lvl2pPr>
            <a:lvl3pPr>
              <a:buClr>
                <a:schemeClr val="tx1"/>
              </a:buClr>
              <a:defRPr sz="1867"/>
            </a:lvl3pPr>
            <a:lvl4pPr>
              <a:buClr>
                <a:schemeClr val="tx1"/>
              </a:buClr>
              <a:defRPr sz="1867"/>
            </a:lvl4pPr>
            <a:lvl5pPr>
              <a:buClr>
                <a:schemeClr val="tx1"/>
              </a:buClr>
              <a:defRPr sz="1867"/>
            </a:lvl5pPr>
          </a:lstStyle>
          <a:p>
            <a:pPr lvl="0"/>
            <a:r>
              <a:rPr lang="en-US" dirty="0"/>
              <a:t>[Level 1 – 28pt)</a:t>
            </a:r>
          </a:p>
          <a:p>
            <a:pPr lvl="1"/>
            <a:r>
              <a:rPr lang="en-US" dirty="0"/>
              <a:t>[Level 2]</a:t>
            </a:r>
          </a:p>
          <a:p>
            <a:pPr lvl="2"/>
            <a:r>
              <a:rPr lang="en-US" dirty="0"/>
              <a:t>[Level 3]</a:t>
            </a:r>
          </a:p>
          <a:p>
            <a:pPr lvl="3"/>
            <a:r>
              <a:rPr lang="en-US" dirty="0"/>
              <a:t>[Level 4]</a:t>
            </a:r>
          </a:p>
          <a:p>
            <a:pPr lvl="4"/>
            <a:r>
              <a:rPr lang="en-US" dirty="0"/>
              <a:t>[Level 5]</a:t>
            </a:r>
          </a:p>
        </p:txBody>
      </p:sp>
      <p:sp>
        <p:nvSpPr>
          <p:cNvPr id="8" name="Text Placeholder 3">
            <a:extLst>
              <a:ext uri="{FF2B5EF4-FFF2-40B4-BE49-F238E27FC236}">
                <a16:creationId xmlns:a16="http://schemas.microsoft.com/office/drawing/2014/main" id="{25B93C4E-7D4D-3D43-9376-CCDABBD78B1A}"/>
              </a:ext>
            </a:extLst>
          </p:cNvPr>
          <p:cNvSpPr>
            <a:spLocks noGrp="1"/>
          </p:cNvSpPr>
          <p:nvPr>
            <p:ph type="body" sz="quarter" idx="17" hasCustomPrompt="1"/>
          </p:nvPr>
        </p:nvSpPr>
        <p:spPr>
          <a:xfrm>
            <a:off x="6366408" y="2422358"/>
            <a:ext cx="4880502" cy="4016542"/>
          </a:xfrm>
          <a:solidFill>
            <a:schemeClr val="bg1"/>
          </a:solidFill>
          <a:ln w="12700">
            <a:solidFill>
              <a:schemeClr val="tx2">
                <a:lumMod val="40000"/>
                <a:lumOff val="60000"/>
              </a:schemeClr>
            </a:solidFill>
          </a:ln>
          <a:effectLst>
            <a:innerShdw dist="63500" dir="16200000">
              <a:schemeClr val="accent3"/>
            </a:innerShdw>
          </a:effectLst>
        </p:spPr>
        <p:txBody>
          <a:bodyPr lIns="640080" tIns="731520" rIns="640080"/>
          <a:lstStyle>
            <a:lvl1pPr>
              <a:buClr>
                <a:schemeClr val="tx1"/>
              </a:buClr>
              <a:defRPr sz="1867"/>
            </a:lvl1pPr>
            <a:lvl2pPr>
              <a:buClr>
                <a:schemeClr val="tx1"/>
              </a:buClr>
              <a:defRPr sz="1867"/>
            </a:lvl2pPr>
            <a:lvl3pPr>
              <a:buClr>
                <a:schemeClr val="tx1"/>
              </a:buClr>
              <a:defRPr sz="1867"/>
            </a:lvl3pPr>
            <a:lvl4pPr>
              <a:buClr>
                <a:schemeClr val="tx1"/>
              </a:buClr>
              <a:defRPr sz="1867"/>
            </a:lvl4pPr>
            <a:lvl5pPr>
              <a:buClr>
                <a:schemeClr val="tx1"/>
              </a:buClr>
              <a:defRPr sz="1867"/>
            </a:lvl5pPr>
          </a:lstStyle>
          <a:p>
            <a:pPr lvl="0"/>
            <a:r>
              <a:rPr lang="en-US" dirty="0"/>
              <a:t>[Level 1 – 28pt)</a:t>
            </a:r>
          </a:p>
          <a:p>
            <a:pPr lvl="1"/>
            <a:r>
              <a:rPr lang="en-US" dirty="0"/>
              <a:t>[Level 2]</a:t>
            </a:r>
          </a:p>
          <a:p>
            <a:pPr lvl="2"/>
            <a:r>
              <a:rPr lang="en-US" dirty="0"/>
              <a:t>[Level 3]</a:t>
            </a:r>
          </a:p>
          <a:p>
            <a:pPr lvl="3"/>
            <a:r>
              <a:rPr lang="en-US" dirty="0"/>
              <a:t>[Level 4]</a:t>
            </a:r>
          </a:p>
          <a:p>
            <a:pPr lvl="4"/>
            <a:r>
              <a:rPr lang="en-US" dirty="0"/>
              <a:t>[Level 5]</a:t>
            </a:r>
          </a:p>
        </p:txBody>
      </p:sp>
      <p:sp>
        <p:nvSpPr>
          <p:cNvPr id="6" name="Title 1">
            <a:extLst>
              <a:ext uri="{FF2B5EF4-FFF2-40B4-BE49-F238E27FC236}">
                <a16:creationId xmlns:a16="http://schemas.microsoft.com/office/drawing/2014/main" id="{C2E3BAA2-A49A-025C-F645-0D6C633AAA2A}"/>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
        <p:nvSpPr>
          <p:cNvPr id="2" name="Text Placeholder 3">
            <a:extLst>
              <a:ext uri="{FF2B5EF4-FFF2-40B4-BE49-F238E27FC236}">
                <a16:creationId xmlns:a16="http://schemas.microsoft.com/office/drawing/2014/main" id="{A9375C4C-C663-720F-99D9-9402E40AFD98}"/>
              </a:ext>
            </a:extLst>
          </p:cNvPr>
          <p:cNvSpPr>
            <a:spLocks noGrp="1"/>
          </p:cNvSpPr>
          <p:nvPr>
            <p:ph type="body" sz="quarter" idx="12" hasCustomPrompt="1"/>
          </p:nvPr>
        </p:nvSpPr>
        <p:spPr>
          <a:xfrm>
            <a:off x="948267" y="1676400"/>
            <a:ext cx="10291233" cy="745957"/>
          </a:xfrm>
        </p:spPr>
        <p:txBody>
          <a:bodyPr/>
          <a:lstStyle>
            <a:lvl1pPr marL="0" indent="0">
              <a:buNone/>
              <a:defRPr b="1"/>
            </a:lvl1pPr>
            <a:lvl2pPr marL="457223" indent="0">
              <a:buNone/>
              <a:defRPr/>
            </a:lvl2pPr>
          </a:lstStyle>
          <a:p>
            <a:pPr lvl="0"/>
            <a:r>
              <a:rPr lang="en-US" dirty="0"/>
              <a:t>[Level 1 – 30pt]</a:t>
            </a:r>
          </a:p>
        </p:txBody>
      </p:sp>
    </p:spTree>
    <p:custDataLst>
      <p:tags r:id="rId1"/>
    </p:custDataLst>
    <p:extLst>
      <p:ext uri="{BB962C8B-B14F-4D97-AF65-F5344CB8AC3E}">
        <p14:creationId xmlns:p14="http://schemas.microsoft.com/office/powerpoint/2010/main" val="9904193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 Col">
    <p:spTree>
      <p:nvGrpSpPr>
        <p:cNvPr id="1" name=""/>
        <p:cNvGrpSpPr/>
        <p:nvPr/>
      </p:nvGrpSpPr>
      <p:grpSpPr>
        <a:xfrm>
          <a:off x="0" y="0"/>
          <a:ext cx="0" cy="0"/>
          <a:chOff x="0" y="0"/>
          <a:chExt cx="0" cy="0"/>
        </a:xfrm>
      </p:grpSpPr>
      <p:sp>
        <p:nvSpPr>
          <p:cNvPr id="21" name="Text Placeholder 3">
            <a:extLst>
              <a:ext uri="{FF2B5EF4-FFF2-40B4-BE49-F238E27FC236}">
                <a16:creationId xmlns:a16="http://schemas.microsoft.com/office/drawing/2014/main" id="{9F12C8E4-3876-2E4F-B361-0816FA011E9D}"/>
              </a:ext>
            </a:extLst>
          </p:cNvPr>
          <p:cNvSpPr>
            <a:spLocks noGrp="1"/>
          </p:cNvSpPr>
          <p:nvPr>
            <p:ph type="body" sz="quarter" idx="20" hasCustomPrompt="1"/>
          </p:nvPr>
        </p:nvSpPr>
        <p:spPr>
          <a:xfrm>
            <a:off x="4508923" y="1676400"/>
            <a:ext cx="3165686" cy="4762500"/>
          </a:xfrm>
          <a:solidFill>
            <a:schemeClr val="bg1"/>
          </a:solidFill>
          <a:ln w="12700">
            <a:solidFill>
              <a:schemeClr val="tx2">
                <a:lumMod val="40000"/>
                <a:lumOff val="60000"/>
              </a:schemeClr>
            </a:solidFill>
          </a:ln>
          <a:effectLst>
            <a:innerShdw dist="63500" dir="16200000">
              <a:schemeClr val="accent3"/>
            </a:innerShdw>
          </a:effectLst>
        </p:spPr>
        <p:txBody>
          <a:bodyPr lIns="457200" tIns="731520" rIns="457200"/>
          <a:lstStyle>
            <a:lvl1pPr>
              <a:spcBef>
                <a:spcPts val="600"/>
              </a:spcBef>
              <a:buClr>
                <a:schemeClr val="tx1"/>
              </a:buClr>
              <a:defRPr sz="1733"/>
            </a:lvl1pPr>
            <a:lvl2pPr marL="548667" indent="-243852">
              <a:spcBef>
                <a:spcPts val="200"/>
              </a:spcBef>
              <a:spcAft>
                <a:spcPts val="200"/>
              </a:spcAft>
              <a:buClr>
                <a:schemeClr val="tx1"/>
              </a:buClr>
              <a:defRPr sz="1733"/>
            </a:lvl2pPr>
            <a:lvl3pPr marL="838242">
              <a:spcBef>
                <a:spcPts val="200"/>
              </a:spcBef>
              <a:spcAft>
                <a:spcPts val="200"/>
              </a:spcAft>
              <a:buClr>
                <a:schemeClr val="tx1"/>
              </a:buClr>
              <a:defRPr sz="1733"/>
            </a:lvl3pPr>
            <a:lvl4pPr>
              <a:buClr>
                <a:schemeClr val="tx1"/>
              </a:buClr>
              <a:defRPr sz="1600"/>
            </a:lvl4pPr>
            <a:lvl5pPr>
              <a:buClr>
                <a:schemeClr val="tx1"/>
              </a:buClr>
              <a:defRPr sz="1733"/>
            </a:lvl5pPr>
          </a:lstStyle>
          <a:p>
            <a:pPr lvl="0"/>
            <a:r>
              <a:rPr lang="en-US" dirty="0"/>
              <a:t>[Level 1 – 26pt)</a:t>
            </a:r>
          </a:p>
          <a:p>
            <a:pPr lvl="1"/>
            <a:r>
              <a:rPr lang="en-US" dirty="0"/>
              <a:t>[Level 2]</a:t>
            </a:r>
          </a:p>
          <a:p>
            <a:pPr lvl="2"/>
            <a:r>
              <a:rPr lang="en-US" dirty="0"/>
              <a:t>[Level 3]</a:t>
            </a:r>
          </a:p>
        </p:txBody>
      </p:sp>
      <p:sp>
        <p:nvSpPr>
          <p:cNvPr id="11" name="Text Placeholder 3">
            <a:extLst>
              <a:ext uri="{FF2B5EF4-FFF2-40B4-BE49-F238E27FC236}">
                <a16:creationId xmlns:a16="http://schemas.microsoft.com/office/drawing/2014/main" id="{3A1F8BD1-9079-8F48-A956-BF560F9204F3}"/>
              </a:ext>
            </a:extLst>
          </p:cNvPr>
          <p:cNvSpPr>
            <a:spLocks noGrp="1"/>
          </p:cNvSpPr>
          <p:nvPr>
            <p:ph type="body" sz="quarter" idx="15" hasCustomPrompt="1"/>
          </p:nvPr>
        </p:nvSpPr>
        <p:spPr>
          <a:xfrm>
            <a:off x="948267" y="1676400"/>
            <a:ext cx="3165686" cy="4762500"/>
          </a:xfrm>
          <a:solidFill>
            <a:schemeClr val="bg1"/>
          </a:solidFill>
          <a:ln w="12700">
            <a:solidFill>
              <a:schemeClr val="tx2">
                <a:lumMod val="40000"/>
                <a:lumOff val="60000"/>
              </a:schemeClr>
            </a:solidFill>
          </a:ln>
          <a:effectLst>
            <a:innerShdw dist="63500" dir="16200000">
              <a:schemeClr val="accent2"/>
            </a:innerShdw>
          </a:effectLst>
        </p:spPr>
        <p:txBody>
          <a:bodyPr lIns="457200" tIns="731520" rIns="457200"/>
          <a:lstStyle>
            <a:lvl1pPr>
              <a:spcBef>
                <a:spcPts val="600"/>
              </a:spcBef>
              <a:spcAft>
                <a:spcPts val="200"/>
              </a:spcAft>
              <a:buClr>
                <a:schemeClr val="tx1"/>
              </a:buClr>
              <a:defRPr sz="1733"/>
            </a:lvl1pPr>
            <a:lvl2pPr marL="548667" indent="-243852">
              <a:spcBef>
                <a:spcPts val="200"/>
              </a:spcBef>
              <a:spcAft>
                <a:spcPts val="200"/>
              </a:spcAft>
              <a:buClr>
                <a:schemeClr val="tx1"/>
              </a:buClr>
              <a:defRPr sz="1733"/>
            </a:lvl2pPr>
            <a:lvl3pPr marL="838242">
              <a:spcBef>
                <a:spcPts val="200"/>
              </a:spcBef>
              <a:spcAft>
                <a:spcPts val="200"/>
              </a:spcAft>
              <a:buClr>
                <a:schemeClr val="tx1"/>
              </a:buClr>
              <a:defRPr sz="1733"/>
            </a:lvl3pPr>
            <a:lvl4pPr>
              <a:buClr>
                <a:schemeClr val="tx1"/>
              </a:buClr>
              <a:defRPr sz="1600"/>
            </a:lvl4pPr>
            <a:lvl5pPr>
              <a:buClr>
                <a:schemeClr val="tx1"/>
              </a:buClr>
              <a:defRPr sz="1733"/>
            </a:lvl5pPr>
          </a:lstStyle>
          <a:p>
            <a:pPr lvl="0"/>
            <a:r>
              <a:rPr lang="en-US" dirty="0"/>
              <a:t>[Level 1 – 26pt)</a:t>
            </a:r>
          </a:p>
          <a:p>
            <a:pPr lvl="1"/>
            <a:r>
              <a:rPr lang="en-US" dirty="0"/>
              <a:t>[Level 2]</a:t>
            </a:r>
          </a:p>
          <a:p>
            <a:pPr lvl="2"/>
            <a:r>
              <a:rPr lang="en-US" dirty="0"/>
              <a:t>[Level 3]</a:t>
            </a:r>
          </a:p>
        </p:txBody>
      </p:sp>
      <p:sp>
        <p:nvSpPr>
          <p:cNvPr id="23" name="Text Placeholder 3">
            <a:extLst>
              <a:ext uri="{FF2B5EF4-FFF2-40B4-BE49-F238E27FC236}">
                <a16:creationId xmlns:a16="http://schemas.microsoft.com/office/drawing/2014/main" id="{D6791C34-1CF4-6647-91DA-19E2BC29EDFD}"/>
              </a:ext>
            </a:extLst>
          </p:cNvPr>
          <p:cNvSpPr>
            <a:spLocks noGrp="1"/>
          </p:cNvSpPr>
          <p:nvPr>
            <p:ph type="body" sz="quarter" idx="22" hasCustomPrompt="1"/>
          </p:nvPr>
        </p:nvSpPr>
        <p:spPr>
          <a:xfrm>
            <a:off x="8069579" y="1676400"/>
            <a:ext cx="3165686" cy="4762500"/>
          </a:xfrm>
          <a:solidFill>
            <a:schemeClr val="bg1"/>
          </a:solidFill>
          <a:ln w="12700">
            <a:solidFill>
              <a:schemeClr val="tx2">
                <a:lumMod val="40000"/>
                <a:lumOff val="60000"/>
              </a:schemeClr>
            </a:solidFill>
          </a:ln>
          <a:effectLst>
            <a:innerShdw dist="63500" dir="16200000">
              <a:schemeClr val="accent4"/>
            </a:innerShdw>
          </a:effectLst>
        </p:spPr>
        <p:txBody>
          <a:bodyPr lIns="457200" tIns="731520" rIns="457200"/>
          <a:lstStyle>
            <a:lvl1pPr>
              <a:spcBef>
                <a:spcPts val="600"/>
              </a:spcBef>
              <a:buClr>
                <a:schemeClr val="tx1"/>
              </a:buClr>
              <a:defRPr sz="1733"/>
            </a:lvl1pPr>
            <a:lvl2pPr marL="548667" indent="-243852">
              <a:spcBef>
                <a:spcPts val="200"/>
              </a:spcBef>
              <a:spcAft>
                <a:spcPts val="200"/>
              </a:spcAft>
              <a:buClr>
                <a:schemeClr val="tx1"/>
              </a:buClr>
              <a:defRPr sz="1733"/>
            </a:lvl2pPr>
            <a:lvl3pPr marL="838242">
              <a:spcBef>
                <a:spcPts val="200"/>
              </a:spcBef>
              <a:spcAft>
                <a:spcPts val="200"/>
              </a:spcAft>
              <a:buClr>
                <a:schemeClr val="tx1"/>
              </a:buClr>
              <a:defRPr sz="1733"/>
            </a:lvl3pPr>
            <a:lvl4pPr>
              <a:buClr>
                <a:schemeClr val="tx1"/>
              </a:buClr>
              <a:defRPr sz="1600"/>
            </a:lvl4pPr>
            <a:lvl5pPr>
              <a:buClr>
                <a:schemeClr val="tx1"/>
              </a:buClr>
              <a:defRPr sz="1733"/>
            </a:lvl5pPr>
          </a:lstStyle>
          <a:p>
            <a:pPr lvl="0"/>
            <a:r>
              <a:rPr lang="en-US" dirty="0"/>
              <a:t>[Level 1 – 26pt)</a:t>
            </a:r>
          </a:p>
          <a:p>
            <a:pPr lvl="1"/>
            <a:r>
              <a:rPr lang="en-US" dirty="0"/>
              <a:t>[Level 2]</a:t>
            </a:r>
          </a:p>
          <a:p>
            <a:pPr lvl="2"/>
            <a:r>
              <a:rPr lang="en-US" dirty="0"/>
              <a:t>[Level 3]</a:t>
            </a:r>
          </a:p>
        </p:txBody>
      </p:sp>
      <p:sp>
        <p:nvSpPr>
          <p:cNvPr id="7" name="Title 1">
            <a:extLst>
              <a:ext uri="{FF2B5EF4-FFF2-40B4-BE49-F238E27FC236}">
                <a16:creationId xmlns:a16="http://schemas.microsoft.com/office/drawing/2014/main" id="{F7B47CB3-8529-1A54-C8A6-D73DEA72A57A}"/>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Tree>
    <p:custDataLst>
      <p:tags r:id="rId1"/>
    </p:custDataLst>
    <p:extLst>
      <p:ext uri="{BB962C8B-B14F-4D97-AF65-F5344CB8AC3E}">
        <p14:creationId xmlns:p14="http://schemas.microsoft.com/office/powerpoint/2010/main" val="358195406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2 Col">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2E3BAA2-A49A-025C-F645-0D6C633AAA2A}"/>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
        <p:nvSpPr>
          <p:cNvPr id="2" name="Text Placeholder 3">
            <a:extLst>
              <a:ext uri="{FF2B5EF4-FFF2-40B4-BE49-F238E27FC236}">
                <a16:creationId xmlns:a16="http://schemas.microsoft.com/office/drawing/2014/main" id="{A9375C4C-C663-720F-99D9-9402E40AFD98}"/>
              </a:ext>
            </a:extLst>
          </p:cNvPr>
          <p:cNvSpPr>
            <a:spLocks noGrp="1"/>
          </p:cNvSpPr>
          <p:nvPr>
            <p:ph type="body" sz="quarter" idx="12" hasCustomPrompt="1"/>
          </p:nvPr>
        </p:nvSpPr>
        <p:spPr>
          <a:xfrm>
            <a:off x="948267" y="1676400"/>
            <a:ext cx="10291233" cy="745957"/>
          </a:xfrm>
        </p:spPr>
        <p:txBody>
          <a:bodyPr/>
          <a:lstStyle>
            <a:lvl1pPr marL="0" indent="0">
              <a:buNone/>
              <a:defRPr b="1"/>
            </a:lvl1pPr>
            <a:lvl2pPr marL="457223" indent="0">
              <a:buNone/>
              <a:defRPr/>
            </a:lvl2pPr>
          </a:lstStyle>
          <a:p>
            <a:pPr lvl="0"/>
            <a:r>
              <a:rPr lang="en-US" dirty="0"/>
              <a:t>[Level 1 – 30pt]</a:t>
            </a:r>
          </a:p>
        </p:txBody>
      </p:sp>
      <p:sp>
        <p:nvSpPr>
          <p:cNvPr id="3" name="Text Placeholder 3">
            <a:extLst>
              <a:ext uri="{FF2B5EF4-FFF2-40B4-BE49-F238E27FC236}">
                <a16:creationId xmlns:a16="http://schemas.microsoft.com/office/drawing/2014/main" id="{0282508F-0ADB-98FD-D488-550E371C57EC}"/>
              </a:ext>
            </a:extLst>
          </p:cNvPr>
          <p:cNvSpPr>
            <a:spLocks noGrp="1"/>
          </p:cNvSpPr>
          <p:nvPr>
            <p:ph type="body" sz="quarter" idx="20" hasCustomPrompt="1"/>
          </p:nvPr>
        </p:nvSpPr>
        <p:spPr>
          <a:xfrm>
            <a:off x="4508923" y="2422357"/>
            <a:ext cx="3165686" cy="4016543"/>
          </a:xfrm>
          <a:solidFill>
            <a:schemeClr val="bg1"/>
          </a:solidFill>
          <a:ln w="12700">
            <a:solidFill>
              <a:schemeClr val="tx2">
                <a:lumMod val="40000"/>
                <a:lumOff val="60000"/>
              </a:schemeClr>
            </a:solidFill>
          </a:ln>
          <a:effectLst>
            <a:innerShdw dist="63500" dir="16200000">
              <a:schemeClr val="accent3"/>
            </a:innerShdw>
          </a:effectLst>
        </p:spPr>
        <p:txBody>
          <a:bodyPr lIns="457200" tIns="731520" rIns="457200"/>
          <a:lstStyle>
            <a:lvl1pPr>
              <a:spcBef>
                <a:spcPts val="600"/>
              </a:spcBef>
              <a:buClr>
                <a:schemeClr val="tx1"/>
              </a:buClr>
              <a:defRPr sz="1733"/>
            </a:lvl1pPr>
            <a:lvl2pPr marL="548667" indent="-243852">
              <a:spcBef>
                <a:spcPts val="200"/>
              </a:spcBef>
              <a:spcAft>
                <a:spcPts val="200"/>
              </a:spcAft>
              <a:buClr>
                <a:schemeClr val="tx1"/>
              </a:buClr>
              <a:defRPr sz="1733"/>
            </a:lvl2pPr>
            <a:lvl3pPr marL="838242">
              <a:spcBef>
                <a:spcPts val="200"/>
              </a:spcBef>
              <a:spcAft>
                <a:spcPts val="200"/>
              </a:spcAft>
              <a:buClr>
                <a:schemeClr val="tx1"/>
              </a:buClr>
              <a:defRPr sz="1733"/>
            </a:lvl3pPr>
            <a:lvl4pPr>
              <a:buClr>
                <a:schemeClr val="tx1"/>
              </a:buClr>
              <a:defRPr sz="1600"/>
            </a:lvl4pPr>
            <a:lvl5pPr>
              <a:buClr>
                <a:schemeClr val="tx1"/>
              </a:buClr>
              <a:defRPr sz="1733"/>
            </a:lvl5pPr>
          </a:lstStyle>
          <a:p>
            <a:pPr lvl="0"/>
            <a:r>
              <a:rPr lang="en-US" dirty="0"/>
              <a:t>[Level 1 – 26pt)</a:t>
            </a:r>
          </a:p>
          <a:p>
            <a:pPr lvl="1"/>
            <a:r>
              <a:rPr lang="en-US" dirty="0"/>
              <a:t>[Level 2]</a:t>
            </a:r>
          </a:p>
          <a:p>
            <a:pPr lvl="2"/>
            <a:r>
              <a:rPr lang="en-US" dirty="0"/>
              <a:t>[Level 3]</a:t>
            </a:r>
          </a:p>
        </p:txBody>
      </p:sp>
      <p:sp>
        <p:nvSpPr>
          <p:cNvPr id="4" name="Text Placeholder 3">
            <a:extLst>
              <a:ext uri="{FF2B5EF4-FFF2-40B4-BE49-F238E27FC236}">
                <a16:creationId xmlns:a16="http://schemas.microsoft.com/office/drawing/2014/main" id="{060D2ED0-008A-6DB9-CAD4-5BF32634BA3E}"/>
              </a:ext>
            </a:extLst>
          </p:cNvPr>
          <p:cNvSpPr>
            <a:spLocks noGrp="1"/>
          </p:cNvSpPr>
          <p:nvPr>
            <p:ph type="body" sz="quarter" idx="15" hasCustomPrompt="1"/>
          </p:nvPr>
        </p:nvSpPr>
        <p:spPr>
          <a:xfrm>
            <a:off x="948267" y="2422357"/>
            <a:ext cx="3165686" cy="4016543"/>
          </a:xfrm>
          <a:solidFill>
            <a:schemeClr val="bg1"/>
          </a:solidFill>
          <a:ln w="12700">
            <a:solidFill>
              <a:schemeClr val="tx2">
                <a:lumMod val="40000"/>
                <a:lumOff val="60000"/>
              </a:schemeClr>
            </a:solidFill>
          </a:ln>
          <a:effectLst>
            <a:innerShdw dist="63500" dir="16200000">
              <a:schemeClr val="accent2"/>
            </a:innerShdw>
          </a:effectLst>
        </p:spPr>
        <p:txBody>
          <a:bodyPr lIns="457200" tIns="731520" rIns="457200"/>
          <a:lstStyle>
            <a:lvl1pPr>
              <a:spcBef>
                <a:spcPts val="600"/>
              </a:spcBef>
              <a:spcAft>
                <a:spcPts val="200"/>
              </a:spcAft>
              <a:buClr>
                <a:schemeClr val="tx1"/>
              </a:buClr>
              <a:defRPr sz="1733"/>
            </a:lvl1pPr>
            <a:lvl2pPr marL="548667" indent="-243852">
              <a:spcBef>
                <a:spcPts val="200"/>
              </a:spcBef>
              <a:spcAft>
                <a:spcPts val="200"/>
              </a:spcAft>
              <a:buClr>
                <a:schemeClr val="tx1"/>
              </a:buClr>
              <a:defRPr sz="1733"/>
            </a:lvl2pPr>
            <a:lvl3pPr marL="838242">
              <a:spcBef>
                <a:spcPts val="200"/>
              </a:spcBef>
              <a:spcAft>
                <a:spcPts val="200"/>
              </a:spcAft>
              <a:buClr>
                <a:schemeClr val="tx1"/>
              </a:buClr>
              <a:defRPr sz="1733"/>
            </a:lvl3pPr>
            <a:lvl4pPr>
              <a:buClr>
                <a:schemeClr val="tx1"/>
              </a:buClr>
              <a:defRPr sz="1600"/>
            </a:lvl4pPr>
            <a:lvl5pPr>
              <a:buClr>
                <a:schemeClr val="tx1"/>
              </a:buClr>
              <a:defRPr sz="1733"/>
            </a:lvl5pPr>
          </a:lstStyle>
          <a:p>
            <a:pPr lvl="0"/>
            <a:r>
              <a:rPr lang="en-US" dirty="0"/>
              <a:t>[Level 1 – 26pt)</a:t>
            </a:r>
          </a:p>
          <a:p>
            <a:pPr lvl="1"/>
            <a:r>
              <a:rPr lang="en-US" dirty="0"/>
              <a:t>[Level 2]</a:t>
            </a:r>
          </a:p>
          <a:p>
            <a:pPr lvl="2"/>
            <a:r>
              <a:rPr lang="en-US" dirty="0"/>
              <a:t>[Level 3]</a:t>
            </a:r>
          </a:p>
        </p:txBody>
      </p:sp>
      <p:sp>
        <p:nvSpPr>
          <p:cNvPr id="5" name="Text Placeholder 3">
            <a:extLst>
              <a:ext uri="{FF2B5EF4-FFF2-40B4-BE49-F238E27FC236}">
                <a16:creationId xmlns:a16="http://schemas.microsoft.com/office/drawing/2014/main" id="{D180E340-CB51-0152-39A6-8E8DF9583E34}"/>
              </a:ext>
            </a:extLst>
          </p:cNvPr>
          <p:cNvSpPr>
            <a:spLocks noGrp="1"/>
          </p:cNvSpPr>
          <p:nvPr>
            <p:ph type="body" sz="quarter" idx="22" hasCustomPrompt="1"/>
          </p:nvPr>
        </p:nvSpPr>
        <p:spPr>
          <a:xfrm>
            <a:off x="8069579" y="2422357"/>
            <a:ext cx="3165686" cy="4016543"/>
          </a:xfrm>
          <a:solidFill>
            <a:schemeClr val="bg1"/>
          </a:solidFill>
          <a:ln w="12700">
            <a:solidFill>
              <a:schemeClr val="tx2">
                <a:lumMod val="40000"/>
                <a:lumOff val="60000"/>
              </a:schemeClr>
            </a:solidFill>
          </a:ln>
          <a:effectLst>
            <a:innerShdw dist="63500" dir="16200000">
              <a:schemeClr val="accent4"/>
            </a:innerShdw>
          </a:effectLst>
        </p:spPr>
        <p:txBody>
          <a:bodyPr lIns="457200" tIns="731520" rIns="457200"/>
          <a:lstStyle>
            <a:lvl1pPr>
              <a:spcBef>
                <a:spcPts val="600"/>
              </a:spcBef>
              <a:buClr>
                <a:schemeClr val="tx1"/>
              </a:buClr>
              <a:defRPr sz="1733"/>
            </a:lvl1pPr>
            <a:lvl2pPr marL="548667" indent="-243852">
              <a:spcBef>
                <a:spcPts val="200"/>
              </a:spcBef>
              <a:spcAft>
                <a:spcPts val="200"/>
              </a:spcAft>
              <a:buClr>
                <a:schemeClr val="tx1"/>
              </a:buClr>
              <a:defRPr sz="1733"/>
            </a:lvl2pPr>
            <a:lvl3pPr marL="838242">
              <a:spcBef>
                <a:spcPts val="200"/>
              </a:spcBef>
              <a:spcAft>
                <a:spcPts val="200"/>
              </a:spcAft>
              <a:buClr>
                <a:schemeClr val="tx1"/>
              </a:buClr>
              <a:defRPr sz="1733"/>
            </a:lvl3pPr>
            <a:lvl4pPr>
              <a:buClr>
                <a:schemeClr val="tx1"/>
              </a:buClr>
              <a:defRPr sz="1600"/>
            </a:lvl4pPr>
            <a:lvl5pPr>
              <a:buClr>
                <a:schemeClr val="tx1"/>
              </a:buClr>
              <a:defRPr sz="1733"/>
            </a:lvl5pPr>
          </a:lstStyle>
          <a:p>
            <a:pPr lvl="0"/>
            <a:r>
              <a:rPr lang="en-US" dirty="0"/>
              <a:t>[Level 1 – 26pt)</a:t>
            </a:r>
          </a:p>
          <a:p>
            <a:pPr lvl="1"/>
            <a:r>
              <a:rPr lang="en-US" dirty="0"/>
              <a:t>[Level 2]</a:t>
            </a:r>
          </a:p>
          <a:p>
            <a:pPr lvl="2"/>
            <a:r>
              <a:rPr lang="en-US" dirty="0"/>
              <a:t>[Level 3]</a:t>
            </a:r>
          </a:p>
        </p:txBody>
      </p:sp>
    </p:spTree>
    <p:custDataLst>
      <p:tags r:id="rId1"/>
    </p:custDataLst>
    <p:extLst>
      <p:ext uri="{BB962C8B-B14F-4D97-AF65-F5344CB8AC3E}">
        <p14:creationId xmlns:p14="http://schemas.microsoft.com/office/powerpoint/2010/main" val="143456551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 Col">
    <p:spTree>
      <p:nvGrpSpPr>
        <p:cNvPr id="1" name=""/>
        <p:cNvGrpSpPr/>
        <p:nvPr/>
      </p:nvGrpSpPr>
      <p:grpSpPr>
        <a:xfrm>
          <a:off x="0" y="0"/>
          <a:ext cx="0" cy="0"/>
          <a:chOff x="0" y="0"/>
          <a:chExt cx="0" cy="0"/>
        </a:xfrm>
      </p:grpSpPr>
      <p:sp>
        <p:nvSpPr>
          <p:cNvPr id="12" name="Text Placeholder 3">
            <a:extLst>
              <a:ext uri="{FF2B5EF4-FFF2-40B4-BE49-F238E27FC236}">
                <a16:creationId xmlns:a16="http://schemas.microsoft.com/office/drawing/2014/main" id="{60E3B18D-D397-E94C-B40D-8C8CF324069C}"/>
              </a:ext>
            </a:extLst>
          </p:cNvPr>
          <p:cNvSpPr>
            <a:spLocks noGrp="1"/>
          </p:cNvSpPr>
          <p:nvPr>
            <p:ph type="body" sz="quarter" idx="15" hasCustomPrompt="1"/>
          </p:nvPr>
        </p:nvSpPr>
        <p:spPr>
          <a:xfrm>
            <a:off x="952505" y="1676400"/>
            <a:ext cx="2436347" cy="4762500"/>
          </a:xfrm>
          <a:solidFill>
            <a:schemeClr val="bg1"/>
          </a:solidFill>
          <a:ln w="12700">
            <a:solidFill>
              <a:schemeClr val="tx2">
                <a:lumMod val="40000"/>
                <a:lumOff val="60000"/>
              </a:schemeClr>
            </a:solidFill>
          </a:ln>
          <a:effectLst>
            <a:innerShdw dist="63500" dir="16200000">
              <a:schemeClr val="accent2"/>
            </a:innerShdw>
          </a:effectLst>
        </p:spPr>
        <p:txBody>
          <a:bodyPr lIns="457200" tIns="7315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26" name="Text Placeholder 3">
            <a:extLst>
              <a:ext uri="{FF2B5EF4-FFF2-40B4-BE49-F238E27FC236}">
                <a16:creationId xmlns:a16="http://schemas.microsoft.com/office/drawing/2014/main" id="{CF88B658-4156-F34F-9C23-C0368A86A0BF}"/>
              </a:ext>
            </a:extLst>
          </p:cNvPr>
          <p:cNvSpPr>
            <a:spLocks noGrp="1"/>
          </p:cNvSpPr>
          <p:nvPr>
            <p:ph type="body" sz="quarter" idx="34" hasCustomPrompt="1"/>
          </p:nvPr>
        </p:nvSpPr>
        <p:spPr>
          <a:xfrm>
            <a:off x="3570976" y="1676400"/>
            <a:ext cx="2436347" cy="4762500"/>
          </a:xfrm>
          <a:solidFill>
            <a:schemeClr val="bg1"/>
          </a:solidFill>
          <a:ln w="12700">
            <a:solidFill>
              <a:schemeClr val="tx2">
                <a:lumMod val="40000"/>
                <a:lumOff val="60000"/>
              </a:schemeClr>
            </a:solidFill>
          </a:ln>
          <a:effectLst>
            <a:innerShdw dist="63500" dir="16200000">
              <a:schemeClr val="accent3"/>
            </a:innerShdw>
          </a:effectLst>
        </p:spPr>
        <p:txBody>
          <a:bodyPr lIns="457200" tIns="7315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28" name="Text Placeholder 3">
            <a:extLst>
              <a:ext uri="{FF2B5EF4-FFF2-40B4-BE49-F238E27FC236}">
                <a16:creationId xmlns:a16="http://schemas.microsoft.com/office/drawing/2014/main" id="{E4635B50-FD4A-0742-AF24-308730687190}"/>
              </a:ext>
            </a:extLst>
          </p:cNvPr>
          <p:cNvSpPr>
            <a:spLocks noGrp="1"/>
          </p:cNvSpPr>
          <p:nvPr>
            <p:ph type="body" sz="quarter" idx="36" hasCustomPrompt="1"/>
          </p:nvPr>
        </p:nvSpPr>
        <p:spPr>
          <a:xfrm>
            <a:off x="8807917" y="1676400"/>
            <a:ext cx="2436347" cy="4762500"/>
          </a:xfrm>
          <a:solidFill>
            <a:schemeClr val="bg1"/>
          </a:solidFill>
          <a:ln w="12700">
            <a:solidFill>
              <a:schemeClr val="tx2">
                <a:lumMod val="40000"/>
                <a:lumOff val="60000"/>
              </a:schemeClr>
            </a:solidFill>
          </a:ln>
          <a:effectLst>
            <a:innerShdw dist="63500" dir="16200000">
              <a:schemeClr val="tx2"/>
            </a:innerShdw>
          </a:effectLst>
        </p:spPr>
        <p:txBody>
          <a:bodyPr lIns="457200" tIns="7315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30" name="Text Placeholder 3">
            <a:extLst>
              <a:ext uri="{FF2B5EF4-FFF2-40B4-BE49-F238E27FC236}">
                <a16:creationId xmlns:a16="http://schemas.microsoft.com/office/drawing/2014/main" id="{5E52513A-AA10-0142-ACEC-4F893806F368}"/>
              </a:ext>
            </a:extLst>
          </p:cNvPr>
          <p:cNvSpPr>
            <a:spLocks noGrp="1"/>
          </p:cNvSpPr>
          <p:nvPr>
            <p:ph type="body" sz="quarter" idx="38" hasCustomPrompt="1"/>
          </p:nvPr>
        </p:nvSpPr>
        <p:spPr>
          <a:xfrm>
            <a:off x="6189447" y="1676400"/>
            <a:ext cx="2436347" cy="4762500"/>
          </a:xfrm>
          <a:solidFill>
            <a:schemeClr val="bg1"/>
          </a:solidFill>
          <a:ln w="12700">
            <a:solidFill>
              <a:schemeClr val="tx2">
                <a:lumMod val="40000"/>
                <a:lumOff val="60000"/>
              </a:schemeClr>
            </a:solidFill>
          </a:ln>
          <a:effectLst>
            <a:innerShdw dist="63500" dir="16200000">
              <a:schemeClr val="accent4"/>
            </a:innerShdw>
          </a:effectLst>
        </p:spPr>
        <p:txBody>
          <a:bodyPr lIns="457200" tIns="7315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8" name="Title 1">
            <a:extLst>
              <a:ext uri="{FF2B5EF4-FFF2-40B4-BE49-F238E27FC236}">
                <a16:creationId xmlns:a16="http://schemas.microsoft.com/office/drawing/2014/main" id="{B378F53A-85B6-7DFC-63DB-A1061F65507B}"/>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Tree>
    <p:custDataLst>
      <p:tags r:id="rId1"/>
    </p:custDataLst>
    <p:extLst>
      <p:ext uri="{BB962C8B-B14F-4D97-AF65-F5344CB8AC3E}">
        <p14:creationId xmlns:p14="http://schemas.microsoft.com/office/powerpoint/2010/main" val="26162997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_2 Col">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2E3BAA2-A49A-025C-F645-0D6C633AAA2A}"/>
              </a:ext>
            </a:extLst>
          </p:cNvPr>
          <p:cNvSpPr>
            <a:spLocks noGrp="1"/>
          </p:cNvSpPr>
          <p:nvPr>
            <p:ph type="title" hasCustomPrompt="1"/>
          </p:nvPr>
        </p:nvSpPr>
        <p:spPr>
          <a:xfrm>
            <a:off x="952505" y="2"/>
            <a:ext cx="10291759" cy="1191125"/>
          </a:xfrm>
          <a:prstGeom prst="rect">
            <a:avLst/>
          </a:prstGeom>
        </p:spPr>
        <p:txBody>
          <a:bodyPr/>
          <a:lstStyle/>
          <a:p>
            <a:r>
              <a:rPr lang="en-US" dirty="0"/>
              <a:t>[Header – 36pt]</a:t>
            </a:r>
          </a:p>
        </p:txBody>
      </p:sp>
      <p:sp>
        <p:nvSpPr>
          <p:cNvPr id="2" name="Text Placeholder 3">
            <a:extLst>
              <a:ext uri="{FF2B5EF4-FFF2-40B4-BE49-F238E27FC236}">
                <a16:creationId xmlns:a16="http://schemas.microsoft.com/office/drawing/2014/main" id="{A9375C4C-C663-720F-99D9-9402E40AFD98}"/>
              </a:ext>
            </a:extLst>
          </p:cNvPr>
          <p:cNvSpPr>
            <a:spLocks noGrp="1"/>
          </p:cNvSpPr>
          <p:nvPr>
            <p:ph type="body" sz="quarter" idx="12" hasCustomPrompt="1"/>
          </p:nvPr>
        </p:nvSpPr>
        <p:spPr>
          <a:xfrm>
            <a:off x="948267" y="1676400"/>
            <a:ext cx="10291233" cy="745957"/>
          </a:xfrm>
        </p:spPr>
        <p:txBody>
          <a:bodyPr/>
          <a:lstStyle>
            <a:lvl1pPr marL="0" indent="0">
              <a:buNone/>
              <a:defRPr b="1"/>
            </a:lvl1pPr>
            <a:lvl2pPr marL="457223" indent="0">
              <a:buNone/>
              <a:defRPr/>
            </a:lvl2pPr>
          </a:lstStyle>
          <a:p>
            <a:pPr lvl="0"/>
            <a:r>
              <a:rPr lang="en-US" dirty="0"/>
              <a:t>[Level 1 – 30pt]</a:t>
            </a:r>
          </a:p>
        </p:txBody>
      </p:sp>
      <p:sp>
        <p:nvSpPr>
          <p:cNvPr id="7" name="Text Placeholder 3">
            <a:extLst>
              <a:ext uri="{FF2B5EF4-FFF2-40B4-BE49-F238E27FC236}">
                <a16:creationId xmlns:a16="http://schemas.microsoft.com/office/drawing/2014/main" id="{01EF610D-D81B-781A-7386-8AB487AA73D1}"/>
              </a:ext>
            </a:extLst>
          </p:cNvPr>
          <p:cNvSpPr>
            <a:spLocks noGrp="1"/>
          </p:cNvSpPr>
          <p:nvPr>
            <p:ph type="body" sz="quarter" idx="15" hasCustomPrompt="1"/>
          </p:nvPr>
        </p:nvSpPr>
        <p:spPr>
          <a:xfrm>
            <a:off x="952505" y="2422357"/>
            <a:ext cx="2436347" cy="4016543"/>
          </a:xfrm>
          <a:solidFill>
            <a:schemeClr val="bg1"/>
          </a:solidFill>
          <a:ln w="12700">
            <a:solidFill>
              <a:schemeClr val="tx2">
                <a:lumMod val="40000"/>
                <a:lumOff val="60000"/>
              </a:schemeClr>
            </a:solidFill>
          </a:ln>
          <a:effectLst>
            <a:innerShdw dist="63500" dir="16200000">
              <a:schemeClr val="accent2"/>
            </a:innerShdw>
          </a:effectLst>
        </p:spPr>
        <p:txBody>
          <a:bodyPr lIns="457200" tIns="7315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8" name="Text Placeholder 3">
            <a:extLst>
              <a:ext uri="{FF2B5EF4-FFF2-40B4-BE49-F238E27FC236}">
                <a16:creationId xmlns:a16="http://schemas.microsoft.com/office/drawing/2014/main" id="{AE913A4E-41CD-C719-7EA2-F31F3756488C}"/>
              </a:ext>
            </a:extLst>
          </p:cNvPr>
          <p:cNvSpPr>
            <a:spLocks noGrp="1"/>
          </p:cNvSpPr>
          <p:nvPr>
            <p:ph type="body" sz="quarter" idx="34" hasCustomPrompt="1"/>
          </p:nvPr>
        </p:nvSpPr>
        <p:spPr>
          <a:xfrm>
            <a:off x="3570976" y="2422357"/>
            <a:ext cx="2436347" cy="4016543"/>
          </a:xfrm>
          <a:solidFill>
            <a:schemeClr val="bg1"/>
          </a:solidFill>
          <a:ln w="12700">
            <a:solidFill>
              <a:schemeClr val="tx2">
                <a:lumMod val="40000"/>
                <a:lumOff val="60000"/>
              </a:schemeClr>
            </a:solidFill>
          </a:ln>
          <a:effectLst>
            <a:innerShdw dist="63500" dir="16200000">
              <a:schemeClr val="accent3"/>
            </a:innerShdw>
          </a:effectLst>
        </p:spPr>
        <p:txBody>
          <a:bodyPr lIns="457200" tIns="7315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9" name="Text Placeholder 3">
            <a:extLst>
              <a:ext uri="{FF2B5EF4-FFF2-40B4-BE49-F238E27FC236}">
                <a16:creationId xmlns:a16="http://schemas.microsoft.com/office/drawing/2014/main" id="{4A6460BB-2B9B-25D3-4F49-48EC2A35B549}"/>
              </a:ext>
            </a:extLst>
          </p:cNvPr>
          <p:cNvSpPr>
            <a:spLocks noGrp="1"/>
          </p:cNvSpPr>
          <p:nvPr>
            <p:ph type="body" sz="quarter" idx="36" hasCustomPrompt="1"/>
          </p:nvPr>
        </p:nvSpPr>
        <p:spPr>
          <a:xfrm>
            <a:off x="8807917" y="2422357"/>
            <a:ext cx="2436347" cy="4016543"/>
          </a:xfrm>
          <a:solidFill>
            <a:schemeClr val="bg1"/>
          </a:solidFill>
          <a:ln w="12700">
            <a:solidFill>
              <a:schemeClr val="tx2">
                <a:lumMod val="40000"/>
                <a:lumOff val="60000"/>
              </a:schemeClr>
            </a:solidFill>
          </a:ln>
          <a:effectLst>
            <a:innerShdw dist="63500" dir="16200000">
              <a:schemeClr val="tx2"/>
            </a:innerShdw>
          </a:effectLst>
        </p:spPr>
        <p:txBody>
          <a:bodyPr lIns="457200" tIns="7315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
        <p:nvSpPr>
          <p:cNvPr id="10" name="Text Placeholder 3">
            <a:extLst>
              <a:ext uri="{FF2B5EF4-FFF2-40B4-BE49-F238E27FC236}">
                <a16:creationId xmlns:a16="http://schemas.microsoft.com/office/drawing/2014/main" id="{53833CC8-E9CE-8938-74CA-D1DA3A1BDF68}"/>
              </a:ext>
            </a:extLst>
          </p:cNvPr>
          <p:cNvSpPr>
            <a:spLocks noGrp="1"/>
          </p:cNvSpPr>
          <p:nvPr>
            <p:ph type="body" sz="quarter" idx="38" hasCustomPrompt="1"/>
          </p:nvPr>
        </p:nvSpPr>
        <p:spPr>
          <a:xfrm>
            <a:off x="6189447" y="2422357"/>
            <a:ext cx="2436347" cy="4016543"/>
          </a:xfrm>
          <a:solidFill>
            <a:schemeClr val="bg1"/>
          </a:solidFill>
          <a:ln w="12700">
            <a:solidFill>
              <a:schemeClr val="tx2">
                <a:lumMod val="40000"/>
                <a:lumOff val="60000"/>
              </a:schemeClr>
            </a:solidFill>
          </a:ln>
          <a:effectLst>
            <a:innerShdw dist="63500" dir="16200000">
              <a:schemeClr val="accent4"/>
            </a:innerShdw>
          </a:effectLst>
        </p:spPr>
        <p:txBody>
          <a:bodyPr lIns="457200" tIns="731520" rIns="457200"/>
          <a:lstStyle>
            <a:lvl1pPr>
              <a:spcBef>
                <a:spcPts val="600"/>
              </a:spcBef>
              <a:spcAft>
                <a:spcPts val="200"/>
              </a:spcAft>
              <a:buClr>
                <a:schemeClr val="tx1"/>
              </a:buClr>
              <a:defRPr sz="1467"/>
            </a:lvl1pPr>
            <a:lvl2pPr marL="487704" indent="-213371">
              <a:spcBef>
                <a:spcPts val="200"/>
              </a:spcBef>
              <a:spcAft>
                <a:spcPts val="200"/>
              </a:spcAft>
              <a:buClr>
                <a:schemeClr val="tx1"/>
              </a:buClr>
              <a:defRPr sz="1467"/>
            </a:lvl2pPr>
            <a:lvl3pPr marL="731557" indent="-213371">
              <a:spcBef>
                <a:spcPts val="200"/>
              </a:spcBef>
              <a:spcAft>
                <a:spcPts val="200"/>
              </a:spcAft>
              <a:buClr>
                <a:schemeClr val="tx1"/>
              </a:buClr>
              <a:defRPr sz="1467"/>
            </a:lvl3pPr>
            <a:lvl4pPr>
              <a:buClr>
                <a:schemeClr val="tx1"/>
              </a:buClr>
              <a:defRPr sz="1600"/>
            </a:lvl4pPr>
            <a:lvl5pPr>
              <a:buClr>
                <a:schemeClr val="tx1"/>
              </a:buClr>
              <a:defRPr sz="1600"/>
            </a:lvl5pPr>
          </a:lstStyle>
          <a:p>
            <a:pPr lvl="0"/>
            <a:r>
              <a:rPr lang="en-US" dirty="0"/>
              <a:t>[Level 1 – 22pt)</a:t>
            </a:r>
          </a:p>
          <a:p>
            <a:pPr lvl="1"/>
            <a:r>
              <a:rPr lang="en-US" dirty="0"/>
              <a:t>[Level 2]</a:t>
            </a:r>
          </a:p>
          <a:p>
            <a:pPr lvl="2"/>
            <a:r>
              <a:rPr lang="en-US" dirty="0"/>
              <a:t>[Level 3]</a:t>
            </a:r>
          </a:p>
        </p:txBody>
      </p:sp>
    </p:spTree>
    <p:custDataLst>
      <p:tags r:id="rId1"/>
    </p:custDataLst>
    <p:extLst>
      <p:ext uri="{BB962C8B-B14F-4D97-AF65-F5344CB8AC3E}">
        <p14:creationId xmlns:p14="http://schemas.microsoft.com/office/powerpoint/2010/main" val="139173986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 Header Left w/ Annota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4607BB2-0F36-4829-815E-14364EB83101}"/>
              </a:ext>
            </a:extLst>
          </p:cNvPr>
          <p:cNvSpPr/>
          <p:nvPr userDrawn="1"/>
        </p:nvSpPr>
        <p:spPr>
          <a:xfrm flipV="1">
            <a:off x="2" y="0"/>
            <a:ext cx="12191999" cy="6858000"/>
          </a:xfrm>
          <a:prstGeom prst="rect">
            <a:avLst/>
          </a:prstGeom>
          <a:solidFill>
            <a:schemeClr val="bg1"/>
          </a:solidFill>
        </p:spPr>
        <p:txBody>
          <a:bodyPr rtlCol="0" anchor="ctr">
            <a:noAutofit/>
          </a:bodyPr>
          <a:lstStyle/>
          <a:p>
            <a:pPr algn="l"/>
            <a:endParaRPr lang="en-US" sz="2700" dirty="0"/>
          </a:p>
        </p:txBody>
      </p:sp>
      <p:sp>
        <p:nvSpPr>
          <p:cNvPr id="2" name="Rectangle 1">
            <a:extLst>
              <a:ext uri="{FF2B5EF4-FFF2-40B4-BE49-F238E27FC236}">
                <a16:creationId xmlns:a16="http://schemas.microsoft.com/office/drawing/2014/main" id="{16096375-6957-498A-A1FC-65C6429009C4}"/>
              </a:ext>
            </a:extLst>
          </p:cNvPr>
          <p:cNvSpPr/>
          <p:nvPr userDrawn="1"/>
        </p:nvSpPr>
        <p:spPr>
          <a:xfrm>
            <a:off x="947739" y="1436915"/>
            <a:ext cx="1551243" cy="170385"/>
          </a:xfrm>
          <a:prstGeom prst="rect">
            <a:avLst/>
          </a:prstGeom>
          <a:solidFill>
            <a:schemeClr val="bg1"/>
          </a:solidFill>
          <a:ln>
            <a:noFill/>
          </a:ln>
        </p:spPr>
        <p:txBody>
          <a:bodyPr rtlCol="0" anchor="ctr">
            <a:noAutofit/>
          </a:bodyPr>
          <a:lstStyle/>
          <a:p>
            <a:pPr algn="l"/>
            <a:endParaRPr lang="en-US" sz="2700" dirty="0"/>
          </a:p>
        </p:txBody>
      </p:sp>
      <p:sp>
        <p:nvSpPr>
          <p:cNvPr id="4" name="Rectangle 3">
            <a:extLst>
              <a:ext uri="{FF2B5EF4-FFF2-40B4-BE49-F238E27FC236}">
                <a16:creationId xmlns:a16="http://schemas.microsoft.com/office/drawing/2014/main" id="{DB17E313-1BD3-4E92-9703-51184943E163}"/>
              </a:ext>
            </a:extLst>
          </p:cNvPr>
          <p:cNvSpPr/>
          <p:nvPr userDrawn="1"/>
        </p:nvSpPr>
        <p:spPr>
          <a:xfrm>
            <a:off x="0" y="0"/>
            <a:ext cx="3157804" cy="6858000"/>
          </a:xfrm>
          <a:prstGeom prst="rect">
            <a:avLst/>
          </a:prstGeom>
          <a:solidFill>
            <a:schemeClr val="accent1"/>
          </a:solidFill>
        </p:spPr>
        <p:txBody>
          <a:bodyPr rtlCol="0" anchor="ctr">
            <a:noAutofit/>
          </a:bodyPr>
          <a:lstStyle/>
          <a:p>
            <a:pPr algn="l"/>
            <a:endParaRPr lang="en-US" sz="2700" dirty="0"/>
          </a:p>
        </p:txBody>
      </p:sp>
      <p:sp>
        <p:nvSpPr>
          <p:cNvPr id="3" name="Title 2">
            <a:extLst>
              <a:ext uri="{FF2B5EF4-FFF2-40B4-BE49-F238E27FC236}">
                <a16:creationId xmlns:a16="http://schemas.microsoft.com/office/drawing/2014/main" id="{3EC79733-A29B-482A-AB7D-29C1484D7DCA}"/>
              </a:ext>
            </a:extLst>
          </p:cNvPr>
          <p:cNvSpPr>
            <a:spLocks noGrp="1"/>
          </p:cNvSpPr>
          <p:nvPr>
            <p:ph type="title" hasCustomPrompt="1"/>
          </p:nvPr>
        </p:nvSpPr>
        <p:spPr>
          <a:xfrm>
            <a:off x="2" y="0"/>
            <a:ext cx="3157803" cy="1257300"/>
          </a:xfrm>
          <a:prstGeom prst="rect">
            <a:avLst/>
          </a:prstGeom>
          <a:noFill/>
          <a:ln>
            <a:noFill/>
          </a:ln>
        </p:spPr>
        <p:txBody>
          <a:bodyPr lIns="365760" tIns="548640" rIns="274320" anchor="t">
            <a:noAutofit/>
          </a:bodyPr>
          <a:lstStyle>
            <a:lvl1pPr>
              <a:lnSpc>
                <a:spcPct val="100000"/>
              </a:lnSpc>
              <a:defRPr sz="2400">
                <a:solidFill>
                  <a:schemeClr val="bg1"/>
                </a:solidFill>
              </a:defRPr>
            </a:lvl1pPr>
          </a:lstStyle>
          <a:p>
            <a:r>
              <a:rPr lang="en-US" dirty="0"/>
              <a:t>[Header – 36pt]</a:t>
            </a:r>
          </a:p>
        </p:txBody>
      </p:sp>
      <p:grpSp>
        <p:nvGrpSpPr>
          <p:cNvPr id="17" name="Group 16">
            <a:extLst>
              <a:ext uri="{FF2B5EF4-FFF2-40B4-BE49-F238E27FC236}">
                <a16:creationId xmlns:a16="http://schemas.microsoft.com/office/drawing/2014/main" id="{B2E9B860-D6E8-484C-BEEA-298E09C89469}"/>
              </a:ext>
            </a:extLst>
          </p:cNvPr>
          <p:cNvGrpSpPr/>
          <p:nvPr userDrawn="1"/>
        </p:nvGrpSpPr>
        <p:grpSpPr>
          <a:xfrm>
            <a:off x="11580971" y="458402"/>
            <a:ext cx="274320" cy="274320"/>
            <a:chOff x="1578736" y="2802526"/>
            <a:chExt cx="1280160" cy="1280160"/>
          </a:xfrm>
        </p:grpSpPr>
        <p:sp>
          <p:nvSpPr>
            <p:cNvPr id="18" name="Freeform: Shape 17">
              <a:extLst>
                <a:ext uri="{FF2B5EF4-FFF2-40B4-BE49-F238E27FC236}">
                  <a16:creationId xmlns:a16="http://schemas.microsoft.com/office/drawing/2014/main" id="{7438A915-E55E-4555-8DDE-C417A6B627E9}"/>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chemeClr val="accent6"/>
            </a:solidFill>
            <a:ln w="3953" cap="flat">
              <a:noFill/>
              <a:prstDash val="solid"/>
              <a:round/>
            </a:ln>
          </p:spPr>
          <p:txBody>
            <a:bodyPr rtlCol="0" anchor="ctr"/>
            <a:lstStyle/>
            <a:p>
              <a:endParaRPr lang="en-US" sz="2700" dirty="0"/>
            </a:p>
          </p:txBody>
        </p:sp>
        <p:sp>
          <p:nvSpPr>
            <p:cNvPr id="19" name="Freeform: Shape 18">
              <a:extLst>
                <a:ext uri="{FF2B5EF4-FFF2-40B4-BE49-F238E27FC236}">
                  <a16:creationId xmlns:a16="http://schemas.microsoft.com/office/drawing/2014/main" id="{4FA70379-C7B0-4454-8FAD-D6A548FC2991}"/>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20" name="Freeform: Shape 19">
              <a:extLst>
                <a:ext uri="{FF2B5EF4-FFF2-40B4-BE49-F238E27FC236}">
                  <a16:creationId xmlns:a16="http://schemas.microsoft.com/office/drawing/2014/main" id="{82439DE9-3896-47F6-AEE1-031B5423467A}"/>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21" name="Freeform: Shape 20">
              <a:extLst>
                <a:ext uri="{FF2B5EF4-FFF2-40B4-BE49-F238E27FC236}">
                  <a16:creationId xmlns:a16="http://schemas.microsoft.com/office/drawing/2014/main" id="{7E4BC75A-CFF0-48A4-BAC7-3EC25DBA09ED}"/>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sp>
        <p:nvSpPr>
          <p:cNvPr id="12" name="Text Placeholder 4">
            <a:extLst>
              <a:ext uri="{FF2B5EF4-FFF2-40B4-BE49-F238E27FC236}">
                <a16:creationId xmlns:a16="http://schemas.microsoft.com/office/drawing/2014/main" id="{043B67D3-48CA-6B47-BD53-1592CAE502FB}"/>
              </a:ext>
            </a:extLst>
          </p:cNvPr>
          <p:cNvSpPr>
            <a:spLocks noGrp="1"/>
          </p:cNvSpPr>
          <p:nvPr>
            <p:ph type="body" sz="quarter" idx="14" hasCustomPrompt="1"/>
          </p:nvPr>
        </p:nvSpPr>
        <p:spPr>
          <a:xfrm>
            <a:off x="14289" y="1285653"/>
            <a:ext cx="3143515" cy="5181600"/>
          </a:xfrm>
        </p:spPr>
        <p:txBody>
          <a:bodyPr lIns="457200" rIns="457200"/>
          <a:lstStyle>
            <a:lvl1pPr>
              <a:buClr>
                <a:schemeClr val="accent6"/>
              </a:buClr>
              <a:defRPr sz="1733">
                <a:solidFill>
                  <a:schemeClr val="bg1"/>
                </a:solidFill>
              </a:defRPr>
            </a:lvl1pPr>
            <a:lvl2pPr marL="487704" indent="-243852">
              <a:buClr>
                <a:schemeClr val="accent6"/>
              </a:buClr>
              <a:defRPr sz="1733">
                <a:solidFill>
                  <a:schemeClr val="bg1"/>
                </a:solidFill>
              </a:defRPr>
            </a:lvl2pPr>
            <a:lvl3pPr marL="792520" indent="-243852">
              <a:buClr>
                <a:schemeClr val="accent6"/>
              </a:buClr>
              <a:defRPr sz="1733">
                <a:solidFill>
                  <a:schemeClr val="bg1"/>
                </a:solidFill>
              </a:defRPr>
            </a:lvl3pPr>
            <a:lvl4pPr>
              <a:buClr>
                <a:schemeClr val="accent6"/>
              </a:buClr>
              <a:defRPr sz="1733">
                <a:solidFill>
                  <a:schemeClr val="bg1"/>
                </a:solidFill>
              </a:defRPr>
            </a:lvl4pPr>
            <a:lvl5pPr>
              <a:buClr>
                <a:schemeClr val="accent6"/>
              </a:buClr>
              <a:defRPr sz="1733">
                <a:solidFill>
                  <a:schemeClr val="bg1"/>
                </a:solidFill>
              </a:defRPr>
            </a:lvl5pPr>
          </a:lstStyle>
          <a:p>
            <a:pPr lvl="0"/>
            <a:r>
              <a:rPr lang="en-US" dirty="0"/>
              <a:t>[Level 1 – 26pt)</a:t>
            </a:r>
          </a:p>
          <a:p>
            <a:pPr lvl="1"/>
            <a:r>
              <a:rPr lang="en-US" dirty="0"/>
              <a:t>[Level 2 – 26pt)</a:t>
            </a:r>
          </a:p>
          <a:p>
            <a:pPr lvl="2"/>
            <a:r>
              <a:rPr lang="en-US" dirty="0"/>
              <a:t>[Level – 26pt)</a:t>
            </a:r>
          </a:p>
        </p:txBody>
      </p:sp>
    </p:spTree>
    <p:custDataLst>
      <p:tags r:id="rId1"/>
    </p:custDataLst>
    <p:extLst>
      <p:ext uri="{BB962C8B-B14F-4D97-AF65-F5344CB8AC3E}">
        <p14:creationId xmlns:p14="http://schemas.microsoft.com/office/powerpoint/2010/main" val="764383101"/>
      </p:ext>
    </p:extLst>
  </p:cSld>
  <p:clrMapOvr>
    <a:masterClrMapping/>
  </p:clrMapOvr>
  <p:extLst>
    <p:ext uri="{DCECCB84-F9BA-43D5-87BE-67443E8EF086}">
      <p15:sldGuideLst xmlns:p15="http://schemas.microsoft.com/office/powerpoint/2012/main">
        <p15:guide id="1" pos="3864">
          <p15:clr>
            <a:srgbClr val="FBAE40"/>
          </p15:clr>
        </p15:guide>
        <p15:guide id="2" orient="horz" pos="432">
          <p15:clr>
            <a:srgbClr val="FBAE40"/>
          </p15:clr>
        </p15:guide>
        <p15:guide id="3" pos="7248">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ig Bold List Blu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9338E66-5F82-4FD5-BA12-B3504893ECDA}"/>
              </a:ext>
            </a:extLst>
          </p:cNvPr>
          <p:cNvSpPr/>
          <p:nvPr userDrawn="1"/>
        </p:nvSpPr>
        <p:spPr>
          <a:xfrm>
            <a:off x="-2" y="0"/>
            <a:ext cx="12192000" cy="68852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 name="Rectangle 1">
            <a:extLst>
              <a:ext uri="{FF2B5EF4-FFF2-40B4-BE49-F238E27FC236}">
                <a16:creationId xmlns:a16="http://schemas.microsoft.com/office/drawing/2014/main" id="{04939ECC-60DD-4B56-BD2A-A27B38797DAF}"/>
              </a:ext>
            </a:extLst>
          </p:cNvPr>
          <p:cNvSpPr/>
          <p:nvPr userDrawn="1"/>
        </p:nvSpPr>
        <p:spPr>
          <a:xfrm>
            <a:off x="0" y="0"/>
            <a:ext cx="12192000" cy="1191126"/>
          </a:xfrm>
          <a:prstGeom prst="rect">
            <a:avLst/>
          </a:prstGeom>
          <a:solidFill>
            <a:schemeClr val="tx1">
              <a:alpha val="15000"/>
            </a:schemeClr>
          </a:solidFill>
        </p:spPr>
        <p:txBody>
          <a:bodyPr rtlCol="0" anchor="ctr">
            <a:noAutofit/>
          </a:bodyPr>
          <a:lstStyle/>
          <a:p>
            <a:pPr algn="l"/>
            <a:endParaRPr lang="en-US" sz="2700" dirty="0"/>
          </a:p>
        </p:txBody>
      </p:sp>
      <p:sp>
        <p:nvSpPr>
          <p:cNvPr id="20" name="Title 2">
            <a:extLst>
              <a:ext uri="{FF2B5EF4-FFF2-40B4-BE49-F238E27FC236}">
                <a16:creationId xmlns:a16="http://schemas.microsoft.com/office/drawing/2014/main" id="{609B5E2C-B838-42CA-9C4D-6F6FA66F3503}"/>
              </a:ext>
            </a:extLst>
          </p:cNvPr>
          <p:cNvSpPr>
            <a:spLocks noGrp="1"/>
          </p:cNvSpPr>
          <p:nvPr>
            <p:ph type="title" hasCustomPrompt="1"/>
          </p:nvPr>
        </p:nvSpPr>
        <p:spPr>
          <a:xfrm>
            <a:off x="947738" y="2"/>
            <a:ext cx="10296525" cy="1191125"/>
          </a:xfrm>
          <a:prstGeom prst="rect">
            <a:avLst/>
          </a:prstGeom>
          <a:noFill/>
          <a:ln>
            <a:noFill/>
          </a:ln>
        </p:spPr>
        <p:txBody>
          <a:bodyPr lIns="91440" rIns="91440">
            <a:noAutofit/>
          </a:bodyPr>
          <a:lstStyle>
            <a:lvl1pPr>
              <a:lnSpc>
                <a:spcPct val="90000"/>
              </a:lnSpc>
              <a:defRPr sz="2800">
                <a:solidFill>
                  <a:schemeClr val="bg1"/>
                </a:solidFill>
              </a:defRPr>
            </a:lvl1pPr>
          </a:lstStyle>
          <a:p>
            <a:r>
              <a:rPr lang="en-US" dirty="0"/>
              <a:t>[A Big Bold Simple List Header – 42pt]</a:t>
            </a:r>
          </a:p>
        </p:txBody>
      </p:sp>
      <p:grpSp>
        <p:nvGrpSpPr>
          <p:cNvPr id="7" name="Group 6">
            <a:extLst>
              <a:ext uri="{FF2B5EF4-FFF2-40B4-BE49-F238E27FC236}">
                <a16:creationId xmlns:a16="http://schemas.microsoft.com/office/drawing/2014/main" id="{CDFD905E-C745-4B03-B665-687DB2CEDD69}"/>
              </a:ext>
            </a:extLst>
          </p:cNvPr>
          <p:cNvGrpSpPr/>
          <p:nvPr userDrawn="1"/>
        </p:nvGrpSpPr>
        <p:grpSpPr>
          <a:xfrm>
            <a:off x="11580971" y="458402"/>
            <a:ext cx="274320" cy="274320"/>
            <a:chOff x="1578736" y="2802526"/>
            <a:chExt cx="1280160" cy="1280160"/>
          </a:xfrm>
        </p:grpSpPr>
        <p:sp>
          <p:nvSpPr>
            <p:cNvPr id="8" name="Freeform: Shape 7">
              <a:extLst>
                <a:ext uri="{FF2B5EF4-FFF2-40B4-BE49-F238E27FC236}">
                  <a16:creationId xmlns:a16="http://schemas.microsoft.com/office/drawing/2014/main" id="{2032936B-05ED-411B-8C1E-85BF95A196CB}"/>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chemeClr val="accent6"/>
            </a:solidFill>
            <a:ln w="3953" cap="flat">
              <a:noFill/>
              <a:prstDash val="solid"/>
              <a:round/>
            </a:ln>
          </p:spPr>
          <p:txBody>
            <a:bodyPr rtlCol="0" anchor="ctr"/>
            <a:lstStyle/>
            <a:p>
              <a:endParaRPr lang="en-US" sz="2700" dirty="0"/>
            </a:p>
          </p:txBody>
        </p:sp>
        <p:sp>
          <p:nvSpPr>
            <p:cNvPr id="9" name="Freeform: Shape 8">
              <a:extLst>
                <a:ext uri="{FF2B5EF4-FFF2-40B4-BE49-F238E27FC236}">
                  <a16:creationId xmlns:a16="http://schemas.microsoft.com/office/drawing/2014/main" id="{5040DAF0-3B15-4843-ADAD-ACDE2A5C4AC0}"/>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10" name="Freeform: Shape 9">
              <a:extLst>
                <a:ext uri="{FF2B5EF4-FFF2-40B4-BE49-F238E27FC236}">
                  <a16:creationId xmlns:a16="http://schemas.microsoft.com/office/drawing/2014/main" id="{CEB2F186-9103-470A-AEC0-C06C47EA1184}"/>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11" name="Freeform: Shape 10">
              <a:extLst>
                <a:ext uri="{FF2B5EF4-FFF2-40B4-BE49-F238E27FC236}">
                  <a16:creationId xmlns:a16="http://schemas.microsoft.com/office/drawing/2014/main" id="{EB1EA825-85A8-46F3-B540-2ADBBC6644CB}"/>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sp>
        <p:nvSpPr>
          <p:cNvPr id="4" name="Text Placeholder 3">
            <a:extLst>
              <a:ext uri="{FF2B5EF4-FFF2-40B4-BE49-F238E27FC236}">
                <a16:creationId xmlns:a16="http://schemas.microsoft.com/office/drawing/2014/main" id="{7A82BD45-5173-4143-AC77-C31DC4504BED}"/>
              </a:ext>
            </a:extLst>
          </p:cNvPr>
          <p:cNvSpPr>
            <a:spLocks noGrp="1"/>
          </p:cNvSpPr>
          <p:nvPr>
            <p:ph type="body" sz="quarter" idx="10" hasCustomPrompt="1"/>
          </p:nvPr>
        </p:nvSpPr>
        <p:spPr>
          <a:xfrm>
            <a:off x="948267" y="1693333"/>
            <a:ext cx="10295996" cy="4762500"/>
          </a:xfrm>
        </p:spPr>
        <p:txBody>
          <a:bodyPr/>
          <a:lstStyle>
            <a:lvl1pPr>
              <a:buClr>
                <a:schemeClr val="accent6"/>
              </a:buClr>
              <a:defRPr>
                <a:solidFill>
                  <a:schemeClr val="bg1"/>
                </a:solidFill>
              </a:defRPr>
            </a:lvl1pPr>
            <a:lvl2pPr>
              <a:buClr>
                <a:schemeClr val="accent6"/>
              </a:buClr>
              <a:defRPr>
                <a:solidFill>
                  <a:schemeClr val="bg1"/>
                </a:solidFill>
              </a:defRPr>
            </a:lvl2pPr>
            <a:lvl3pPr>
              <a:buClr>
                <a:schemeClr val="accent6"/>
              </a:buClr>
              <a:defRPr>
                <a:solidFill>
                  <a:schemeClr val="bg1"/>
                </a:solidFill>
              </a:defRPr>
            </a:lvl3pPr>
            <a:lvl4pPr>
              <a:buClr>
                <a:schemeClr val="accent6"/>
              </a:buClr>
              <a:defRPr>
                <a:solidFill>
                  <a:schemeClr val="bg1"/>
                </a:solidFill>
              </a:defRPr>
            </a:lvl4pPr>
            <a:lvl5pPr>
              <a:buClr>
                <a:schemeClr val="accent6"/>
              </a:buClr>
              <a:defRPr>
                <a:solidFill>
                  <a:schemeClr val="bg1"/>
                </a:solidFill>
              </a:defRPr>
            </a:lvl5p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Tree>
    <p:custDataLst>
      <p:tags r:id="rId1"/>
    </p:custDataLst>
    <p:extLst>
      <p:ext uri="{BB962C8B-B14F-4D97-AF65-F5344CB8AC3E}">
        <p14:creationId xmlns:p14="http://schemas.microsoft.com/office/powerpoint/2010/main" val="12956291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ro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9338E66-5F82-4FD5-BA12-B3504893ECDA}"/>
              </a:ext>
            </a:extLst>
          </p:cNvPr>
          <p:cNvSpPr/>
          <p:nvPr userDrawn="1"/>
        </p:nvSpPr>
        <p:spPr>
          <a:xfrm>
            <a:off x="-2" y="0"/>
            <a:ext cx="12192000" cy="68852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 name="Rectangle 1">
            <a:extLst>
              <a:ext uri="{FF2B5EF4-FFF2-40B4-BE49-F238E27FC236}">
                <a16:creationId xmlns:a16="http://schemas.microsoft.com/office/drawing/2014/main" id="{04939ECC-60DD-4B56-BD2A-A27B38797DAF}"/>
              </a:ext>
            </a:extLst>
          </p:cNvPr>
          <p:cNvSpPr/>
          <p:nvPr userDrawn="1"/>
        </p:nvSpPr>
        <p:spPr>
          <a:xfrm>
            <a:off x="0" y="0"/>
            <a:ext cx="12192000" cy="1191126"/>
          </a:xfrm>
          <a:prstGeom prst="rect">
            <a:avLst/>
          </a:prstGeom>
          <a:solidFill>
            <a:schemeClr val="tx1">
              <a:alpha val="15000"/>
            </a:schemeClr>
          </a:solidFill>
        </p:spPr>
        <p:txBody>
          <a:bodyPr rtlCol="0" anchor="ctr">
            <a:noAutofit/>
          </a:bodyPr>
          <a:lstStyle/>
          <a:p>
            <a:pPr algn="l"/>
            <a:endParaRPr lang="en-US" sz="2700" dirty="0"/>
          </a:p>
        </p:txBody>
      </p:sp>
      <p:sp>
        <p:nvSpPr>
          <p:cNvPr id="20" name="Title 2">
            <a:extLst>
              <a:ext uri="{FF2B5EF4-FFF2-40B4-BE49-F238E27FC236}">
                <a16:creationId xmlns:a16="http://schemas.microsoft.com/office/drawing/2014/main" id="{609B5E2C-B838-42CA-9C4D-6F6FA66F3503}"/>
              </a:ext>
            </a:extLst>
          </p:cNvPr>
          <p:cNvSpPr>
            <a:spLocks noGrp="1"/>
          </p:cNvSpPr>
          <p:nvPr>
            <p:ph type="title" hasCustomPrompt="1"/>
          </p:nvPr>
        </p:nvSpPr>
        <p:spPr>
          <a:xfrm>
            <a:off x="947738" y="2"/>
            <a:ext cx="10296525" cy="1191125"/>
          </a:xfrm>
          <a:prstGeom prst="rect">
            <a:avLst/>
          </a:prstGeom>
          <a:noFill/>
          <a:ln>
            <a:noFill/>
          </a:ln>
        </p:spPr>
        <p:txBody>
          <a:bodyPr lIns="91440" rIns="91440">
            <a:noAutofit/>
          </a:bodyPr>
          <a:lstStyle>
            <a:lvl1pPr>
              <a:lnSpc>
                <a:spcPct val="90000"/>
              </a:lnSpc>
              <a:defRPr sz="2800">
                <a:solidFill>
                  <a:schemeClr val="bg1"/>
                </a:solidFill>
              </a:defRPr>
            </a:lvl1pPr>
          </a:lstStyle>
          <a:p>
            <a:r>
              <a:rPr lang="en-US" dirty="0"/>
              <a:t>[Pros Header – 42pt]</a:t>
            </a:r>
          </a:p>
        </p:txBody>
      </p:sp>
      <p:grpSp>
        <p:nvGrpSpPr>
          <p:cNvPr id="19" name="Group 18">
            <a:extLst>
              <a:ext uri="{FF2B5EF4-FFF2-40B4-BE49-F238E27FC236}">
                <a16:creationId xmlns:a16="http://schemas.microsoft.com/office/drawing/2014/main" id="{94AC4202-A9C7-7D42-AC3D-52A7974921F0}"/>
              </a:ext>
            </a:extLst>
          </p:cNvPr>
          <p:cNvGrpSpPr/>
          <p:nvPr userDrawn="1"/>
        </p:nvGrpSpPr>
        <p:grpSpPr>
          <a:xfrm>
            <a:off x="10050780" y="172151"/>
            <a:ext cx="1188720" cy="1192889"/>
            <a:chOff x="10050780" y="172150"/>
            <a:chExt cx="1188720" cy="1192889"/>
          </a:xfrm>
        </p:grpSpPr>
        <p:sp>
          <p:nvSpPr>
            <p:cNvPr id="24" name="Oval 23">
              <a:extLst>
                <a:ext uri="{FF2B5EF4-FFF2-40B4-BE49-F238E27FC236}">
                  <a16:creationId xmlns:a16="http://schemas.microsoft.com/office/drawing/2014/main" id="{444D5503-E869-6F40-92CF-5584BDBC594F}"/>
                </a:ext>
              </a:extLst>
            </p:cNvPr>
            <p:cNvSpPr/>
            <p:nvPr userDrawn="1"/>
          </p:nvSpPr>
          <p:spPr>
            <a:xfrm>
              <a:off x="10050780" y="201342"/>
              <a:ext cx="1188720" cy="1163697"/>
            </a:xfrm>
            <a:prstGeom prst="ellipse">
              <a:avLst/>
            </a:prstGeom>
            <a:solidFill>
              <a:schemeClr val="bg1"/>
            </a:solidFill>
            <a:effectLst>
              <a:outerShdw blurRad="254000" dist="50800" dir="2700000" algn="tl" rotWithShape="0">
                <a:schemeClr val="accent1">
                  <a:lumMod val="50000"/>
                  <a:alpha val="30000"/>
                </a:schemeClr>
              </a:outerShdw>
            </a:effectLst>
          </p:spPr>
          <p:txBody>
            <a:bodyPr rtlCol="0" anchor="ctr">
              <a:noAutofit/>
            </a:bodyPr>
            <a:lstStyle/>
            <a:p>
              <a:pPr algn="l"/>
              <a:endParaRPr lang="en-US" sz="2700" dirty="0"/>
            </a:p>
          </p:txBody>
        </p:sp>
        <p:pic>
          <p:nvPicPr>
            <p:cNvPr id="25" name="Picture 24" descr="Icon&#10;&#10;Description automatically generated">
              <a:extLst>
                <a:ext uri="{FF2B5EF4-FFF2-40B4-BE49-F238E27FC236}">
                  <a16:creationId xmlns:a16="http://schemas.microsoft.com/office/drawing/2014/main" id="{6421B68A-D4FB-B94D-9FA9-1CAB9FC9B2F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095528" y="172150"/>
              <a:ext cx="1099223" cy="1166732"/>
            </a:xfrm>
            <a:prstGeom prst="rect">
              <a:avLst/>
            </a:prstGeom>
          </p:spPr>
        </p:pic>
      </p:grpSp>
      <p:grpSp>
        <p:nvGrpSpPr>
          <p:cNvPr id="26" name="Group 25">
            <a:extLst>
              <a:ext uri="{FF2B5EF4-FFF2-40B4-BE49-F238E27FC236}">
                <a16:creationId xmlns:a16="http://schemas.microsoft.com/office/drawing/2014/main" id="{EADB7781-BB15-B64C-90E2-217EB4AB457C}"/>
              </a:ext>
            </a:extLst>
          </p:cNvPr>
          <p:cNvGrpSpPr/>
          <p:nvPr userDrawn="1"/>
        </p:nvGrpSpPr>
        <p:grpSpPr>
          <a:xfrm>
            <a:off x="11580971" y="458402"/>
            <a:ext cx="274320" cy="274320"/>
            <a:chOff x="1578736" y="2802526"/>
            <a:chExt cx="1280160" cy="1280160"/>
          </a:xfrm>
        </p:grpSpPr>
        <p:sp>
          <p:nvSpPr>
            <p:cNvPr id="27" name="Freeform: Shape 7">
              <a:extLst>
                <a:ext uri="{FF2B5EF4-FFF2-40B4-BE49-F238E27FC236}">
                  <a16:creationId xmlns:a16="http://schemas.microsoft.com/office/drawing/2014/main" id="{45D71C7A-1157-D543-BEC0-847FB04C923D}"/>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chemeClr val="accent6"/>
            </a:solidFill>
            <a:ln w="3953" cap="flat">
              <a:noFill/>
              <a:prstDash val="solid"/>
              <a:round/>
            </a:ln>
          </p:spPr>
          <p:txBody>
            <a:bodyPr rtlCol="0" anchor="ctr"/>
            <a:lstStyle/>
            <a:p>
              <a:endParaRPr lang="en-US" sz="2700" dirty="0"/>
            </a:p>
          </p:txBody>
        </p:sp>
        <p:sp>
          <p:nvSpPr>
            <p:cNvPr id="28" name="Freeform: Shape 8">
              <a:extLst>
                <a:ext uri="{FF2B5EF4-FFF2-40B4-BE49-F238E27FC236}">
                  <a16:creationId xmlns:a16="http://schemas.microsoft.com/office/drawing/2014/main" id="{5D152848-6732-BF4D-89A6-F2A3C7EEE4A8}"/>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29" name="Freeform: Shape 9">
              <a:extLst>
                <a:ext uri="{FF2B5EF4-FFF2-40B4-BE49-F238E27FC236}">
                  <a16:creationId xmlns:a16="http://schemas.microsoft.com/office/drawing/2014/main" id="{A8E1A5DD-C8AE-F142-9A92-0F2F273A0626}"/>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30" name="Freeform: Shape 10">
              <a:extLst>
                <a:ext uri="{FF2B5EF4-FFF2-40B4-BE49-F238E27FC236}">
                  <a16:creationId xmlns:a16="http://schemas.microsoft.com/office/drawing/2014/main" id="{CF6F8B7D-75E9-E444-947A-C93DF1CC5758}"/>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sp>
        <p:nvSpPr>
          <p:cNvPr id="14" name="Text Placeholder 3">
            <a:extLst>
              <a:ext uri="{FF2B5EF4-FFF2-40B4-BE49-F238E27FC236}">
                <a16:creationId xmlns:a16="http://schemas.microsoft.com/office/drawing/2014/main" id="{A3E6CFDA-0B97-E54E-8DF8-52E701590619}"/>
              </a:ext>
            </a:extLst>
          </p:cNvPr>
          <p:cNvSpPr>
            <a:spLocks noGrp="1"/>
          </p:cNvSpPr>
          <p:nvPr>
            <p:ph type="body" sz="quarter" idx="10" hasCustomPrompt="1"/>
          </p:nvPr>
        </p:nvSpPr>
        <p:spPr>
          <a:xfrm>
            <a:off x="948267" y="1693333"/>
            <a:ext cx="10295996" cy="4762500"/>
          </a:xfrm>
        </p:spPr>
        <p:txBody>
          <a:bodyPr/>
          <a:lstStyle>
            <a:lvl1pPr>
              <a:buClr>
                <a:schemeClr val="accent6"/>
              </a:buClr>
              <a:defRPr>
                <a:solidFill>
                  <a:schemeClr val="bg1"/>
                </a:solidFill>
              </a:defRPr>
            </a:lvl1pPr>
            <a:lvl2pPr>
              <a:buClr>
                <a:schemeClr val="accent6"/>
              </a:buClr>
              <a:defRPr>
                <a:solidFill>
                  <a:schemeClr val="bg1"/>
                </a:solidFill>
              </a:defRPr>
            </a:lvl2pPr>
            <a:lvl3pPr>
              <a:buClr>
                <a:schemeClr val="accent6"/>
              </a:buClr>
              <a:defRPr>
                <a:solidFill>
                  <a:schemeClr val="bg1"/>
                </a:solidFill>
              </a:defRPr>
            </a:lvl3pPr>
            <a:lvl4pPr>
              <a:buClr>
                <a:schemeClr val="accent6"/>
              </a:buClr>
              <a:defRPr>
                <a:solidFill>
                  <a:schemeClr val="bg1"/>
                </a:solidFill>
              </a:defRPr>
            </a:lvl4pPr>
            <a:lvl5pPr>
              <a:buClr>
                <a:schemeClr val="accent6"/>
              </a:buClr>
              <a:defRPr>
                <a:solidFill>
                  <a:schemeClr val="bg1"/>
                </a:solidFill>
              </a:defRPr>
            </a:lvl5p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Tree>
    <p:custDataLst>
      <p:tags r:id="rId1"/>
    </p:custDataLst>
    <p:extLst>
      <p:ext uri="{BB962C8B-B14F-4D97-AF65-F5344CB8AC3E}">
        <p14:creationId xmlns:p14="http://schemas.microsoft.com/office/powerpoint/2010/main" val="3043224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92288-ED8B-E34E-BAB6-1D26157B90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AE68A-CA3F-9948-9F78-46C13FEE829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1E62E7-8BD2-264E-A470-F8E73C9D6FE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E423621-D1A0-D241-B666-A457ACCAB3EB}"/>
              </a:ext>
            </a:extLst>
          </p:cNvPr>
          <p:cNvSpPr>
            <a:spLocks noGrp="1"/>
          </p:cNvSpPr>
          <p:nvPr>
            <p:ph type="dt" sz="half" idx="10"/>
          </p:nvPr>
        </p:nvSpPr>
        <p:spPr/>
        <p:txBody>
          <a:bodyPr/>
          <a:lstStyle/>
          <a:p>
            <a:fld id="{DFF119D7-9FF6-460F-A484-0C02884C819E}" type="datetime1">
              <a:rPr lang="en-US" smtClean="0"/>
              <a:t>1/19/2025</a:t>
            </a:fld>
            <a:endParaRPr lang="en-US"/>
          </a:p>
        </p:txBody>
      </p:sp>
      <p:sp>
        <p:nvSpPr>
          <p:cNvPr id="6" name="Footer Placeholder 5">
            <a:extLst>
              <a:ext uri="{FF2B5EF4-FFF2-40B4-BE49-F238E27FC236}">
                <a16:creationId xmlns:a16="http://schemas.microsoft.com/office/drawing/2014/main" id="{D5769F7B-BD42-C44E-AA35-681E6A1C40A4}"/>
              </a:ext>
            </a:extLst>
          </p:cNvPr>
          <p:cNvSpPr>
            <a:spLocks noGrp="1"/>
          </p:cNvSpPr>
          <p:nvPr>
            <p:ph type="ftr" sz="quarter" idx="11"/>
          </p:nvPr>
        </p:nvSpPr>
        <p:spPr/>
        <p:txBody>
          <a:bodyPr/>
          <a:lstStyle/>
          <a:p>
            <a:r>
              <a:rPr lang="en-US"/>
              <a:t>Dr. Ryan Ahmed @Stemplicity</a:t>
            </a:r>
          </a:p>
        </p:txBody>
      </p:sp>
      <p:sp>
        <p:nvSpPr>
          <p:cNvPr id="7" name="Slide Number Placeholder 6">
            <a:extLst>
              <a:ext uri="{FF2B5EF4-FFF2-40B4-BE49-F238E27FC236}">
                <a16:creationId xmlns:a16="http://schemas.microsoft.com/office/drawing/2014/main" id="{BA17368C-62E4-C243-98AE-B5BC9B4F3F09}"/>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328810249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9338E66-5F82-4FD5-BA12-B3504893ECDA}"/>
              </a:ext>
            </a:extLst>
          </p:cNvPr>
          <p:cNvSpPr/>
          <p:nvPr userDrawn="1"/>
        </p:nvSpPr>
        <p:spPr>
          <a:xfrm>
            <a:off x="-1" y="0"/>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 name="Rectangle 1">
            <a:extLst>
              <a:ext uri="{FF2B5EF4-FFF2-40B4-BE49-F238E27FC236}">
                <a16:creationId xmlns:a16="http://schemas.microsoft.com/office/drawing/2014/main" id="{04939ECC-60DD-4B56-BD2A-A27B38797DAF}"/>
              </a:ext>
            </a:extLst>
          </p:cNvPr>
          <p:cNvSpPr/>
          <p:nvPr userDrawn="1"/>
        </p:nvSpPr>
        <p:spPr>
          <a:xfrm>
            <a:off x="0" y="0"/>
            <a:ext cx="12192000" cy="1191126"/>
          </a:xfrm>
          <a:prstGeom prst="rect">
            <a:avLst/>
          </a:prstGeom>
          <a:solidFill>
            <a:schemeClr val="tx1">
              <a:alpha val="15000"/>
            </a:schemeClr>
          </a:solidFill>
        </p:spPr>
        <p:txBody>
          <a:bodyPr rtlCol="0" anchor="ctr">
            <a:noAutofit/>
          </a:bodyPr>
          <a:lstStyle/>
          <a:p>
            <a:pPr algn="l"/>
            <a:endParaRPr lang="en-US" sz="2700" dirty="0"/>
          </a:p>
        </p:txBody>
      </p:sp>
      <p:sp>
        <p:nvSpPr>
          <p:cNvPr id="20" name="Title 2">
            <a:extLst>
              <a:ext uri="{FF2B5EF4-FFF2-40B4-BE49-F238E27FC236}">
                <a16:creationId xmlns:a16="http://schemas.microsoft.com/office/drawing/2014/main" id="{609B5E2C-B838-42CA-9C4D-6F6FA66F3503}"/>
              </a:ext>
            </a:extLst>
          </p:cNvPr>
          <p:cNvSpPr>
            <a:spLocks noGrp="1"/>
          </p:cNvSpPr>
          <p:nvPr>
            <p:ph type="title" hasCustomPrompt="1"/>
          </p:nvPr>
        </p:nvSpPr>
        <p:spPr>
          <a:xfrm>
            <a:off x="947738" y="2"/>
            <a:ext cx="10296525" cy="1191125"/>
          </a:xfrm>
          <a:prstGeom prst="rect">
            <a:avLst/>
          </a:prstGeom>
          <a:noFill/>
          <a:ln>
            <a:noFill/>
          </a:ln>
        </p:spPr>
        <p:txBody>
          <a:bodyPr lIns="91440" rIns="91440">
            <a:noAutofit/>
          </a:bodyPr>
          <a:lstStyle>
            <a:lvl1pPr>
              <a:lnSpc>
                <a:spcPct val="90000"/>
              </a:lnSpc>
              <a:defRPr sz="2800">
                <a:solidFill>
                  <a:schemeClr val="bg1"/>
                </a:solidFill>
              </a:defRPr>
            </a:lvl1pPr>
          </a:lstStyle>
          <a:p>
            <a:r>
              <a:rPr lang="en-US" dirty="0"/>
              <a:t>[Cons Header – 42pt]</a:t>
            </a:r>
          </a:p>
        </p:txBody>
      </p:sp>
      <p:grpSp>
        <p:nvGrpSpPr>
          <p:cNvPr id="16" name="Group 15">
            <a:extLst>
              <a:ext uri="{FF2B5EF4-FFF2-40B4-BE49-F238E27FC236}">
                <a16:creationId xmlns:a16="http://schemas.microsoft.com/office/drawing/2014/main" id="{EFFCBDB3-D0D4-C141-BECD-839635D80B56}"/>
              </a:ext>
            </a:extLst>
          </p:cNvPr>
          <p:cNvGrpSpPr/>
          <p:nvPr userDrawn="1"/>
        </p:nvGrpSpPr>
        <p:grpSpPr>
          <a:xfrm>
            <a:off x="10050780" y="201342"/>
            <a:ext cx="1188720" cy="1188720"/>
            <a:chOff x="9650594" y="384098"/>
            <a:chExt cx="1593669" cy="1625269"/>
          </a:xfrm>
        </p:grpSpPr>
        <p:sp>
          <p:nvSpPr>
            <p:cNvPr id="17" name="Oval 16">
              <a:extLst>
                <a:ext uri="{FF2B5EF4-FFF2-40B4-BE49-F238E27FC236}">
                  <a16:creationId xmlns:a16="http://schemas.microsoft.com/office/drawing/2014/main" id="{E8E481A5-300A-1741-A406-BCA1618B7FB2}"/>
                </a:ext>
              </a:extLst>
            </p:cNvPr>
            <p:cNvSpPr/>
            <p:nvPr userDrawn="1"/>
          </p:nvSpPr>
          <p:spPr>
            <a:xfrm>
              <a:off x="9650594" y="384098"/>
              <a:ext cx="1593669" cy="1591056"/>
            </a:xfrm>
            <a:prstGeom prst="ellipse">
              <a:avLst/>
            </a:prstGeom>
            <a:solidFill>
              <a:schemeClr val="bg1"/>
            </a:solidFill>
            <a:effectLst>
              <a:outerShdw blurRad="254000" dist="50800" dir="2700000" algn="tl" rotWithShape="0">
                <a:schemeClr val="accent1">
                  <a:lumMod val="50000"/>
                  <a:alpha val="30000"/>
                </a:schemeClr>
              </a:outerShdw>
            </a:effectLst>
          </p:spPr>
          <p:txBody>
            <a:bodyPr rtlCol="0" anchor="ctr">
              <a:noAutofit/>
            </a:bodyPr>
            <a:lstStyle/>
            <a:p>
              <a:pPr algn="l"/>
              <a:endParaRPr lang="en-US" sz="2700" dirty="0"/>
            </a:p>
          </p:txBody>
        </p:sp>
        <p:pic>
          <p:nvPicPr>
            <p:cNvPr id="18" name="Picture 17" descr="Icon&#10;&#10;Description automatically generated">
              <a:extLst>
                <a:ext uri="{FF2B5EF4-FFF2-40B4-BE49-F238E27FC236}">
                  <a16:creationId xmlns:a16="http://schemas.microsoft.com/office/drawing/2014/main" id="{17EE93F2-92FB-564F-8D17-EA8B261B55C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13847" y="418310"/>
              <a:ext cx="1470423" cy="1591057"/>
            </a:xfrm>
            <a:prstGeom prst="rect">
              <a:avLst/>
            </a:prstGeom>
          </p:spPr>
        </p:pic>
      </p:grpSp>
      <p:grpSp>
        <p:nvGrpSpPr>
          <p:cNvPr id="19" name="Group 18">
            <a:extLst>
              <a:ext uri="{FF2B5EF4-FFF2-40B4-BE49-F238E27FC236}">
                <a16:creationId xmlns:a16="http://schemas.microsoft.com/office/drawing/2014/main" id="{678B6F93-20CD-DE40-B5CE-399095ED6535}"/>
              </a:ext>
            </a:extLst>
          </p:cNvPr>
          <p:cNvGrpSpPr/>
          <p:nvPr userDrawn="1"/>
        </p:nvGrpSpPr>
        <p:grpSpPr>
          <a:xfrm>
            <a:off x="11580971" y="458402"/>
            <a:ext cx="274320" cy="274320"/>
            <a:chOff x="1578736" y="2802526"/>
            <a:chExt cx="1280160" cy="1280160"/>
          </a:xfrm>
        </p:grpSpPr>
        <p:sp>
          <p:nvSpPr>
            <p:cNvPr id="21" name="Freeform: Shape 7">
              <a:extLst>
                <a:ext uri="{FF2B5EF4-FFF2-40B4-BE49-F238E27FC236}">
                  <a16:creationId xmlns:a16="http://schemas.microsoft.com/office/drawing/2014/main" id="{42E7C365-3B11-6941-8605-B79E34A27691}"/>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chemeClr val="accent6"/>
            </a:solidFill>
            <a:ln w="3953" cap="flat">
              <a:noFill/>
              <a:prstDash val="solid"/>
              <a:round/>
            </a:ln>
          </p:spPr>
          <p:txBody>
            <a:bodyPr rtlCol="0" anchor="ctr"/>
            <a:lstStyle/>
            <a:p>
              <a:endParaRPr lang="en-US" sz="2700" dirty="0"/>
            </a:p>
          </p:txBody>
        </p:sp>
        <p:sp>
          <p:nvSpPr>
            <p:cNvPr id="22" name="Freeform: Shape 8">
              <a:extLst>
                <a:ext uri="{FF2B5EF4-FFF2-40B4-BE49-F238E27FC236}">
                  <a16:creationId xmlns:a16="http://schemas.microsoft.com/office/drawing/2014/main" id="{74630F14-F11B-9F40-A1F2-0CBA36FA171C}"/>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31" name="Freeform: Shape 9">
              <a:extLst>
                <a:ext uri="{FF2B5EF4-FFF2-40B4-BE49-F238E27FC236}">
                  <a16:creationId xmlns:a16="http://schemas.microsoft.com/office/drawing/2014/main" id="{9E3D14BC-DC3A-544D-885E-487674F38E36}"/>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32" name="Freeform: Shape 10">
              <a:extLst>
                <a:ext uri="{FF2B5EF4-FFF2-40B4-BE49-F238E27FC236}">
                  <a16:creationId xmlns:a16="http://schemas.microsoft.com/office/drawing/2014/main" id="{59FCBF24-FB6B-4D48-89D1-8A63997E3048}"/>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sp>
        <p:nvSpPr>
          <p:cNvPr id="15" name="Text Placeholder 3">
            <a:extLst>
              <a:ext uri="{FF2B5EF4-FFF2-40B4-BE49-F238E27FC236}">
                <a16:creationId xmlns:a16="http://schemas.microsoft.com/office/drawing/2014/main" id="{BB524F88-793F-1A4A-AB4E-8EB498E3E8C7}"/>
              </a:ext>
            </a:extLst>
          </p:cNvPr>
          <p:cNvSpPr>
            <a:spLocks noGrp="1"/>
          </p:cNvSpPr>
          <p:nvPr>
            <p:ph type="body" sz="quarter" idx="10" hasCustomPrompt="1"/>
          </p:nvPr>
        </p:nvSpPr>
        <p:spPr>
          <a:xfrm>
            <a:off x="948267" y="1693333"/>
            <a:ext cx="10295996" cy="4762500"/>
          </a:xfrm>
        </p:spPr>
        <p:txBody>
          <a:bodyPr/>
          <a:lstStyle>
            <a:lvl1pPr>
              <a:buClr>
                <a:schemeClr val="accent6"/>
              </a:buClr>
              <a:defRPr>
                <a:solidFill>
                  <a:schemeClr val="bg1"/>
                </a:solidFill>
              </a:defRPr>
            </a:lvl1pPr>
            <a:lvl2pPr>
              <a:buClr>
                <a:schemeClr val="accent6"/>
              </a:buClr>
              <a:defRPr>
                <a:solidFill>
                  <a:schemeClr val="bg1"/>
                </a:solidFill>
              </a:defRPr>
            </a:lvl2pPr>
            <a:lvl3pPr>
              <a:buClr>
                <a:schemeClr val="accent6"/>
              </a:buClr>
              <a:defRPr>
                <a:solidFill>
                  <a:schemeClr val="bg1"/>
                </a:solidFill>
              </a:defRPr>
            </a:lvl3pPr>
            <a:lvl4pPr>
              <a:buClr>
                <a:schemeClr val="accent6"/>
              </a:buClr>
              <a:defRPr>
                <a:solidFill>
                  <a:schemeClr val="bg1"/>
                </a:solidFill>
              </a:defRPr>
            </a:lvl4pPr>
            <a:lvl5pPr>
              <a:buClr>
                <a:schemeClr val="accent6"/>
              </a:buClr>
              <a:defRPr>
                <a:solidFill>
                  <a:schemeClr val="bg1"/>
                </a:solidFill>
              </a:defRPr>
            </a:lvl5pPr>
          </a:lstStyle>
          <a:p>
            <a:pPr lvl="0"/>
            <a:r>
              <a:rPr lang="en-US" dirty="0"/>
              <a:t>[Level 1 – 30pt]</a:t>
            </a:r>
          </a:p>
          <a:p>
            <a:pPr lvl="1"/>
            <a:r>
              <a:rPr lang="en-US" dirty="0"/>
              <a:t>[Level 2]</a:t>
            </a:r>
          </a:p>
          <a:p>
            <a:pPr lvl="2"/>
            <a:r>
              <a:rPr lang="en-US" dirty="0"/>
              <a:t>[Level 3]</a:t>
            </a:r>
          </a:p>
          <a:p>
            <a:pPr lvl="3"/>
            <a:r>
              <a:rPr lang="en-US" dirty="0"/>
              <a:t>[Level 4]</a:t>
            </a:r>
          </a:p>
          <a:p>
            <a:pPr lvl="4"/>
            <a:r>
              <a:rPr lang="en-US" dirty="0"/>
              <a:t>[Level 5]</a:t>
            </a:r>
          </a:p>
        </p:txBody>
      </p:sp>
    </p:spTree>
    <p:custDataLst>
      <p:tags r:id="rId1"/>
    </p:custDataLst>
    <p:extLst>
      <p:ext uri="{BB962C8B-B14F-4D97-AF65-F5344CB8AC3E}">
        <p14:creationId xmlns:p14="http://schemas.microsoft.com/office/powerpoint/2010/main" val="57838082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1EBDE-8082-F844-BA9C-65793A923AAF}"/>
              </a:ext>
            </a:extLst>
          </p:cNvPr>
          <p:cNvSpPr>
            <a:spLocks noGrp="1"/>
          </p:cNvSpPr>
          <p:nvPr>
            <p:ph type="title"/>
          </p:nvPr>
        </p:nvSpPr>
        <p:spPr>
          <a:xfrm>
            <a:off x="952505" y="2"/>
            <a:ext cx="10291759" cy="1191125"/>
          </a:xfrm>
          <a:prstGeom prst="rect">
            <a:avLst/>
          </a:prstGeom>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9BB8B3B-6916-BA41-9116-9934E3619484}"/>
              </a:ext>
            </a:extLst>
          </p:cNvPr>
          <p:cNvSpPr>
            <a:spLocks noGrp="1"/>
          </p:cNvSpPr>
          <p:nvPr>
            <p:ph type="sldNum" sz="quarter" idx="10"/>
          </p:nvPr>
        </p:nvSpPr>
        <p:spPr>
          <a:xfrm>
            <a:off x="11239500" y="6438901"/>
            <a:ext cx="952500" cy="419099"/>
          </a:xfrm>
          <a:prstGeom prst="rect">
            <a:avLst/>
          </a:prstGeom>
        </p:spPr>
        <p:txBody>
          <a:bodyPr/>
          <a:lstStyle/>
          <a:p>
            <a:fld id="{6FC0F7E6-2AEC-425D-B46A-B91D2A242B16}" type="slidenum">
              <a:rPr lang="en-US" smtClean="0"/>
              <a:pPr/>
              <a:t>‹#›</a:t>
            </a:fld>
            <a:endParaRPr lang="en-US"/>
          </a:p>
        </p:txBody>
      </p:sp>
      <p:sp>
        <p:nvSpPr>
          <p:cNvPr id="4" name="Rectangle 3">
            <a:extLst>
              <a:ext uri="{FF2B5EF4-FFF2-40B4-BE49-F238E27FC236}">
                <a16:creationId xmlns:a16="http://schemas.microsoft.com/office/drawing/2014/main" id="{601F4E26-38A4-DB4E-8038-F692341B6FC8}"/>
              </a:ext>
            </a:extLst>
          </p:cNvPr>
          <p:cNvSpPr/>
          <p:nvPr userDrawn="1"/>
        </p:nvSpPr>
        <p:spPr>
          <a:xfrm>
            <a:off x="0" y="0"/>
            <a:ext cx="12231552" cy="6858000"/>
          </a:xfrm>
          <a:prstGeom prst="rect">
            <a:avLst/>
          </a:prstGeom>
          <a:solidFill>
            <a:schemeClr val="accent1"/>
          </a:solidFill>
        </p:spPr>
        <p:txBody>
          <a:bodyPr rtlCol="0" anchor="ctr">
            <a:noAutofit/>
          </a:bodyPr>
          <a:lstStyle/>
          <a:p>
            <a:pPr algn="l"/>
            <a:endParaRPr lang="en-US" sz="2700" dirty="0"/>
          </a:p>
        </p:txBody>
      </p:sp>
      <p:sp>
        <p:nvSpPr>
          <p:cNvPr id="5" name="Text Placeholder 2">
            <a:extLst>
              <a:ext uri="{FF2B5EF4-FFF2-40B4-BE49-F238E27FC236}">
                <a16:creationId xmlns:a16="http://schemas.microsoft.com/office/drawing/2014/main" id="{9CCDE6CD-DD1F-3043-BAA6-ADCB0DFD2CC1}"/>
              </a:ext>
            </a:extLst>
          </p:cNvPr>
          <p:cNvSpPr txBox="1">
            <a:spLocks/>
          </p:cNvSpPr>
          <p:nvPr userDrawn="1"/>
        </p:nvSpPr>
        <p:spPr>
          <a:xfrm>
            <a:off x="2098608" y="3270421"/>
            <a:ext cx="7994784" cy="1752600"/>
          </a:xfrm>
          <a:prstGeom prst="rect">
            <a:avLst/>
          </a:prstGeom>
        </p:spPr>
        <p:txBody>
          <a:bodyPr anchor="t" anchorCtr="0"/>
          <a:lstStyle>
            <a:lvl1pPr marL="228611" indent="-228611" algn="l" defTabSz="914446" rtl="0" eaLnBrk="1" latinLnBrk="0" hangingPunct="1">
              <a:lnSpc>
                <a:spcPct val="120000"/>
              </a:lnSpc>
              <a:spcBef>
                <a:spcPts val="400"/>
              </a:spcBef>
              <a:spcAft>
                <a:spcPts val="1200"/>
              </a:spcAft>
              <a:buClr>
                <a:srgbClr val="0B8ECC"/>
              </a:buClr>
              <a:buFont typeface="Arial" panose="020B0604020202020204" pitchFamily="34" charset="0"/>
              <a:buChar char="•"/>
              <a:defRPr sz="1800" kern="1200">
                <a:solidFill>
                  <a:schemeClr val="tx1"/>
                </a:solidFill>
                <a:latin typeface="+mn-lt"/>
                <a:ea typeface="Tahoma" panose="020B0604030504040204" pitchFamily="34" charset="0"/>
                <a:cs typeface="Tahoma" panose="020B0604030504040204" pitchFamily="34" charset="0"/>
              </a:defRPr>
            </a:lvl1pPr>
            <a:lvl2pPr marL="742987" indent="-285764" algn="l" defTabSz="914446" rtl="0" eaLnBrk="1" latinLnBrk="0" hangingPunct="1">
              <a:lnSpc>
                <a:spcPct val="120000"/>
              </a:lnSpc>
              <a:spcBef>
                <a:spcPts val="400"/>
              </a:spcBef>
              <a:spcAft>
                <a:spcPts val="1200"/>
              </a:spcAft>
              <a:buClr>
                <a:srgbClr val="0B8ECC"/>
              </a:buClr>
              <a:buSzPct val="90000"/>
              <a:buFont typeface="Arial" panose="020B0604020202020204" pitchFamily="34" charset="0"/>
              <a:buChar char="•"/>
              <a:defRPr sz="1800" kern="1200">
                <a:solidFill>
                  <a:schemeClr val="tx1"/>
                </a:solidFill>
                <a:latin typeface="+mn-lt"/>
                <a:ea typeface="Tahoma" panose="020B0604030504040204" pitchFamily="34" charset="0"/>
                <a:cs typeface="Tahoma" panose="020B0604030504040204" pitchFamily="34" charset="0"/>
              </a:defRPr>
            </a:lvl2pPr>
            <a:lvl3pPr marL="1143057" indent="-228611" algn="l" defTabSz="914446" rtl="0" eaLnBrk="1" latinLnBrk="0" hangingPunct="1">
              <a:lnSpc>
                <a:spcPct val="120000"/>
              </a:lnSpc>
              <a:spcBef>
                <a:spcPts val="400"/>
              </a:spcBef>
              <a:spcAft>
                <a:spcPts val="1200"/>
              </a:spcAft>
              <a:buClr>
                <a:srgbClr val="0B8ECC"/>
              </a:buClr>
              <a:buSzPct val="100000"/>
              <a:buFont typeface="Arial" panose="020B0604020202020204" pitchFamily="34" charset="0"/>
              <a:buChar char="•"/>
              <a:defRPr sz="1800" kern="1200">
                <a:solidFill>
                  <a:schemeClr val="tx1"/>
                </a:solidFill>
                <a:latin typeface="+mn-lt"/>
                <a:ea typeface="Tahoma" panose="020B0604030504040204" pitchFamily="34" charset="0"/>
                <a:cs typeface="Tahoma" panose="020B0604030504040204" pitchFamily="34" charset="0"/>
              </a:defRPr>
            </a:lvl3pPr>
            <a:lvl4pPr marL="1600280" indent="-228611" algn="l" defTabSz="914446" rtl="0" eaLnBrk="1" latinLnBrk="0" hangingPunct="1">
              <a:lnSpc>
                <a:spcPct val="120000"/>
              </a:lnSpc>
              <a:spcBef>
                <a:spcPts val="400"/>
              </a:spcBef>
              <a:spcAft>
                <a:spcPts val="1200"/>
              </a:spcAft>
              <a:buClr>
                <a:srgbClr val="0B8ECC"/>
              </a:buClr>
              <a:buFont typeface="Arial" panose="020B0604020202020204" pitchFamily="34" charset="0"/>
              <a:buChar char="•"/>
              <a:defRPr sz="1800" kern="1200">
                <a:solidFill>
                  <a:schemeClr val="tx1"/>
                </a:solidFill>
                <a:latin typeface="+mn-lt"/>
                <a:ea typeface="Tahoma" panose="020B0604030504040204" pitchFamily="34" charset="0"/>
                <a:cs typeface="Tahoma" panose="020B0604030504040204" pitchFamily="34" charset="0"/>
              </a:defRPr>
            </a:lvl4pPr>
            <a:lvl5pPr marL="2057503" indent="-228611" algn="l" defTabSz="914446" rtl="0" eaLnBrk="1" latinLnBrk="0" hangingPunct="1">
              <a:lnSpc>
                <a:spcPct val="120000"/>
              </a:lnSpc>
              <a:spcBef>
                <a:spcPts val="400"/>
              </a:spcBef>
              <a:spcAft>
                <a:spcPts val="1200"/>
              </a:spcAft>
              <a:buClr>
                <a:srgbClr val="0B8ECC"/>
              </a:buClr>
              <a:buFont typeface="Arial" panose="020B0604020202020204" pitchFamily="34" charset="0"/>
              <a:buChar char="•"/>
              <a:defRPr sz="1800" kern="1200">
                <a:solidFill>
                  <a:schemeClr val="tx1"/>
                </a:solidFill>
                <a:latin typeface="+mn-lt"/>
                <a:ea typeface="Tahoma" panose="020B0604030504040204" pitchFamily="34" charset="0"/>
                <a:cs typeface="Tahoma" panose="020B0604030504040204" pitchFamily="34" charset="0"/>
              </a:defRPr>
            </a:lvl5pPr>
            <a:lvl6pPr marL="2514726"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49"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spcBef>
                <a:spcPts val="1800"/>
              </a:spcBef>
              <a:buNone/>
            </a:pPr>
            <a:r>
              <a:rPr lang="en-US" sz="4800" b="1" dirty="0">
                <a:solidFill>
                  <a:schemeClr val="bg1"/>
                </a:solidFill>
              </a:rPr>
              <a:t>Thank you!</a:t>
            </a:r>
          </a:p>
        </p:txBody>
      </p:sp>
      <p:grpSp>
        <p:nvGrpSpPr>
          <p:cNvPr id="6" name="Group 5">
            <a:extLst>
              <a:ext uri="{FF2B5EF4-FFF2-40B4-BE49-F238E27FC236}">
                <a16:creationId xmlns:a16="http://schemas.microsoft.com/office/drawing/2014/main" id="{97931E96-5D56-D84E-9357-0329E7E750A0}"/>
              </a:ext>
            </a:extLst>
          </p:cNvPr>
          <p:cNvGrpSpPr/>
          <p:nvPr userDrawn="1"/>
        </p:nvGrpSpPr>
        <p:grpSpPr>
          <a:xfrm>
            <a:off x="5639402" y="2279821"/>
            <a:ext cx="913198" cy="913198"/>
            <a:chOff x="1578736" y="2802526"/>
            <a:chExt cx="1280160" cy="1280160"/>
          </a:xfrm>
        </p:grpSpPr>
        <p:sp>
          <p:nvSpPr>
            <p:cNvPr id="7" name="Freeform: Shape 5">
              <a:extLst>
                <a:ext uri="{FF2B5EF4-FFF2-40B4-BE49-F238E27FC236}">
                  <a16:creationId xmlns:a16="http://schemas.microsoft.com/office/drawing/2014/main" id="{FC3D7103-4593-594D-8D23-F1E0D7119EA0}"/>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chemeClr val="accent6"/>
            </a:solidFill>
            <a:ln w="3953" cap="flat">
              <a:noFill/>
              <a:prstDash val="solid"/>
              <a:round/>
            </a:ln>
          </p:spPr>
          <p:txBody>
            <a:bodyPr rtlCol="0" anchor="ctr"/>
            <a:lstStyle/>
            <a:p>
              <a:endParaRPr lang="en-US" sz="2700" dirty="0"/>
            </a:p>
          </p:txBody>
        </p:sp>
        <p:sp>
          <p:nvSpPr>
            <p:cNvPr id="8" name="Freeform: Shape 6">
              <a:extLst>
                <a:ext uri="{FF2B5EF4-FFF2-40B4-BE49-F238E27FC236}">
                  <a16:creationId xmlns:a16="http://schemas.microsoft.com/office/drawing/2014/main" id="{209EFED5-084D-0E4B-A4F7-975887795B2F}"/>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9" name="Freeform: Shape 7">
              <a:extLst>
                <a:ext uri="{FF2B5EF4-FFF2-40B4-BE49-F238E27FC236}">
                  <a16:creationId xmlns:a16="http://schemas.microsoft.com/office/drawing/2014/main" id="{1DD203EA-67A5-4447-853B-3603ED7C6400}"/>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10" name="Freeform: Shape 8">
              <a:extLst>
                <a:ext uri="{FF2B5EF4-FFF2-40B4-BE49-F238E27FC236}">
                  <a16:creationId xmlns:a16="http://schemas.microsoft.com/office/drawing/2014/main" id="{EDCBAF36-0024-2946-AA02-1B8ECADD332C}"/>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pic>
        <p:nvPicPr>
          <p:cNvPr id="11" name="Picture 10">
            <a:extLst>
              <a:ext uri="{FF2B5EF4-FFF2-40B4-BE49-F238E27FC236}">
                <a16:creationId xmlns:a16="http://schemas.microsoft.com/office/drawing/2014/main" id="{76B57FC8-C3F4-EA48-8A42-76EFC0EC1CC5}"/>
              </a:ext>
            </a:extLst>
          </p:cNvPr>
          <p:cNvPicPr>
            <a:picLocks noChangeAspect="1"/>
          </p:cNvPicPr>
          <p:nvPr userDrawn="1"/>
        </p:nvPicPr>
        <p:blipFill>
          <a:blip r:embed="rId2"/>
          <a:stretch>
            <a:fillRect/>
          </a:stretch>
        </p:blipFill>
        <p:spPr>
          <a:xfrm>
            <a:off x="947739" y="6248091"/>
            <a:ext cx="1922115" cy="248949"/>
          </a:xfrm>
          <a:prstGeom prst="rect">
            <a:avLst/>
          </a:prstGeom>
          <a:ln>
            <a:noFill/>
          </a:ln>
        </p:spPr>
      </p:pic>
      <p:sp>
        <p:nvSpPr>
          <p:cNvPr id="12" name="TextBox 11">
            <a:extLst>
              <a:ext uri="{FF2B5EF4-FFF2-40B4-BE49-F238E27FC236}">
                <a16:creationId xmlns:a16="http://schemas.microsoft.com/office/drawing/2014/main" id="{3F8EC34D-C48A-AE49-A32D-2B7D3FC45AB5}"/>
              </a:ext>
            </a:extLst>
          </p:cNvPr>
          <p:cNvSpPr txBox="1"/>
          <p:nvPr userDrawn="1"/>
        </p:nvSpPr>
        <p:spPr>
          <a:xfrm>
            <a:off x="7548220" y="6178093"/>
            <a:ext cx="3791296" cy="441957"/>
          </a:xfrm>
          <a:prstGeom prst="rect">
            <a:avLst/>
          </a:prstGeom>
          <a:noFill/>
        </p:spPr>
        <p:txBody>
          <a:bodyPr wrap="square" rtlCol="0">
            <a:noAutofit/>
          </a:bodyPr>
          <a:lstStyle/>
          <a:p>
            <a:pPr marL="0" indent="0" algn="r">
              <a:lnSpc>
                <a:spcPct val="120000"/>
              </a:lnSpc>
              <a:spcBef>
                <a:spcPts val="400"/>
              </a:spcBef>
              <a:spcAft>
                <a:spcPts val="1200"/>
              </a:spcAft>
              <a:buClr>
                <a:schemeClr val="accent1"/>
              </a:buClr>
              <a:buFont typeface="Arial" panose="020B0604020202020204" pitchFamily="34" charset="0"/>
              <a:buNone/>
            </a:pPr>
            <a:r>
              <a:rPr lang="en-US" sz="1600" b="1" dirty="0" err="1">
                <a:solidFill>
                  <a:schemeClr val="bg1"/>
                </a:solidFill>
              </a:rPr>
              <a:t>wallstreetprep.com</a:t>
            </a:r>
            <a:endParaRPr lang="en-US" sz="1600" b="1" dirty="0">
              <a:solidFill>
                <a:schemeClr val="bg1"/>
              </a:solidFill>
            </a:endParaRPr>
          </a:p>
        </p:txBody>
      </p:sp>
    </p:spTree>
    <p:extLst>
      <p:ext uri="{BB962C8B-B14F-4D97-AF65-F5344CB8AC3E}">
        <p14:creationId xmlns:p14="http://schemas.microsoft.com/office/powerpoint/2010/main" val="176807154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81ABCA-C9B4-2C4E-A11A-21473A2C36B2}"/>
              </a:ext>
            </a:extLst>
          </p:cNvPr>
          <p:cNvSpPr>
            <a:spLocks noGrp="1"/>
          </p:cNvSpPr>
          <p:nvPr>
            <p:ph type="dt" sz="half" idx="10"/>
          </p:nvPr>
        </p:nvSpPr>
        <p:spPr/>
        <p:txBody>
          <a:bodyPr/>
          <a:lstStyle/>
          <a:p>
            <a:fld id="{A83063A8-27AB-4485-9BAB-385A926DB554}" type="datetime1">
              <a:rPr lang="en-US" smtClean="0"/>
              <a:t>1/19/2025</a:t>
            </a:fld>
            <a:endParaRPr lang="en-US"/>
          </a:p>
        </p:txBody>
      </p:sp>
      <p:sp>
        <p:nvSpPr>
          <p:cNvPr id="3" name="Footer Placeholder 2">
            <a:extLst>
              <a:ext uri="{FF2B5EF4-FFF2-40B4-BE49-F238E27FC236}">
                <a16:creationId xmlns:a16="http://schemas.microsoft.com/office/drawing/2014/main" id="{C628B611-5E83-0843-977C-16E1A2E894CA}"/>
              </a:ext>
            </a:extLst>
          </p:cNvPr>
          <p:cNvSpPr>
            <a:spLocks noGrp="1"/>
          </p:cNvSpPr>
          <p:nvPr>
            <p:ph type="ftr" sz="quarter" idx="11"/>
          </p:nvPr>
        </p:nvSpPr>
        <p:spPr/>
        <p:txBody>
          <a:bodyPr/>
          <a:lstStyle/>
          <a:p>
            <a:r>
              <a:rPr lang="en-US"/>
              <a:t>Dr. Ryan Ahmed @Stemplicity</a:t>
            </a:r>
          </a:p>
        </p:txBody>
      </p:sp>
      <p:sp>
        <p:nvSpPr>
          <p:cNvPr id="4" name="Slide Number Placeholder 3">
            <a:extLst>
              <a:ext uri="{FF2B5EF4-FFF2-40B4-BE49-F238E27FC236}">
                <a16:creationId xmlns:a16="http://schemas.microsoft.com/office/drawing/2014/main" id="{1A6D3613-5124-BA4D-9CAB-52053A73DB72}"/>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1706934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8A85E-7345-A641-A78E-CFCE6B479C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BEA13C7-3C24-DC40-8DAD-E16482E601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CF90715-8982-4245-AC34-4AFC280BDFC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4CC337-7A68-B44F-A75F-2EAED4C8CC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24BF17B-E9E2-5A4F-9564-4E8671A7A27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6DA4340-16C5-D64A-954E-D207165B5D6E}"/>
              </a:ext>
            </a:extLst>
          </p:cNvPr>
          <p:cNvSpPr>
            <a:spLocks noGrp="1"/>
          </p:cNvSpPr>
          <p:nvPr>
            <p:ph type="dt" sz="half" idx="10"/>
          </p:nvPr>
        </p:nvSpPr>
        <p:spPr/>
        <p:txBody>
          <a:bodyPr/>
          <a:lstStyle/>
          <a:p>
            <a:fld id="{00D3F2F9-9F59-4926-81E1-5AE7B5F13616}" type="datetime1">
              <a:rPr lang="en-US" smtClean="0"/>
              <a:t>1/19/2025</a:t>
            </a:fld>
            <a:endParaRPr lang="en-US"/>
          </a:p>
        </p:txBody>
      </p:sp>
      <p:sp>
        <p:nvSpPr>
          <p:cNvPr id="8" name="Footer Placeholder 7">
            <a:extLst>
              <a:ext uri="{FF2B5EF4-FFF2-40B4-BE49-F238E27FC236}">
                <a16:creationId xmlns:a16="http://schemas.microsoft.com/office/drawing/2014/main" id="{5B44C0C9-507A-DC40-9896-CAA4CCBF98F5}"/>
              </a:ext>
            </a:extLst>
          </p:cNvPr>
          <p:cNvSpPr>
            <a:spLocks noGrp="1"/>
          </p:cNvSpPr>
          <p:nvPr>
            <p:ph type="ftr" sz="quarter" idx="11"/>
          </p:nvPr>
        </p:nvSpPr>
        <p:spPr/>
        <p:txBody>
          <a:bodyPr/>
          <a:lstStyle/>
          <a:p>
            <a:r>
              <a:rPr lang="en-US"/>
              <a:t>Dr. Ryan Ahmed @Stemplicity</a:t>
            </a:r>
          </a:p>
        </p:txBody>
      </p:sp>
      <p:sp>
        <p:nvSpPr>
          <p:cNvPr id="9" name="Slide Number Placeholder 8">
            <a:extLst>
              <a:ext uri="{FF2B5EF4-FFF2-40B4-BE49-F238E27FC236}">
                <a16:creationId xmlns:a16="http://schemas.microsoft.com/office/drawing/2014/main" id="{B4C3C304-57C8-6848-8E40-051A6BFA3F85}"/>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770995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31005-2F0C-3F41-8F0D-B94FF1E86A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6EC46B-9591-7147-B23E-808DFCDBEEE0}"/>
              </a:ext>
            </a:extLst>
          </p:cNvPr>
          <p:cNvSpPr>
            <a:spLocks noGrp="1"/>
          </p:cNvSpPr>
          <p:nvPr>
            <p:ph type="dt" sz="half" idx="10"/>
          </p:nvPr>
        </p:nvSpPr>
        <p:spPr/>
        <p:txBody>
          <a:bodyPr/>
          <a:lstStyle/>
          <a:p>
            <a:fld id="{2425E9FE-B00F-4787-941B-81F5C60BF956}" type="datetime1">
              <a:rPr lang="en-US" smtClean="0"/>
              <a:t>1/19/2025</a:t>
            </a:fld>
            <a:endParaRPr lang="en-US"/>
          </a:p>
        </p:txBody>
      </p:sp>
      <p:sp>
        <p:nvSpPr>
          <p:cNvPr id="4" name="Footer Placeholder 3">
            <a:extLst>
              <a:ext uri="{FF2B5EF4-FFF2-40B4-BE49-F238E27FC236}">
                <a16:creationId xmlns:a16="http://schemas.microsoft.com/office/drawing/2014/main" id="{41A8438C-4B28-CC47-9F0D-D243C05972C5}"/>
              </a:ext>
            </a:extLst>
          </p:cNvPr>
          <p:cNvSpPr>
            <a:spLocks noGrp="1"/>
          </p:cNvSpPr>
          <p:nvPr>
            <p:ph type="ftr" sz="quarter" idx="11"/>
          </p:nvPr>
        </p:nvSpPr>
        <p:spPr/>
        <p:txBody>
          <a:bodyPr/>
          <a:lstStyle/>
          <a:p>
            <a:r>
              <a:rPr lang="en-US"/>
              <a:t>Dr. Ryan Ahmed @Stemplicity</a:t>
            </a:r>
          </a:p>
        </p:txBody>
      </p:sp>
      <p:sp>
        <p:nvSpPr>
          <p:cNvPr id="5" name="Slide Number Placeholder 4">
            <a:extLst>
              <a:ext uri="{FF2B5EF4-FFF2-40B4-BE49-F238E27FC236}">
                <a16:creationId xmlns:a16="http://schemas.microsoft.com/office/drawing/2014/main" id="{55C64186-1092-3244-AA0C-4F8C98ECF008}"/>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3357577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81ABCA-C9B4-2C4E-A11A-21473A2C36B2}"/>
              </a:ext>
            </a:extLst>
          </p:cNvPr>
          <p:cNvSpPr>
            <a:spLocks noGrp="1"/>
          </p:cNvSpPr>
          <p:nvPr>
            <p:ph type="dt" sz="half" idx="10"/>
          </p:nvPr>
        </p:nvSpPr>
        <p:spPr/>
        <p:txBody>
          <a:bodyPr/>
          <a:lstStyle/>
          <a:p>
            <a:fld id="{A83063A8-27AB-4485-9BAB-385A926DB554}" type="datetime1">
              <a:rPr lang="en-US" smtClean="0"/>
              <a:t>1/19/2025</a:t>
            </a:fld>
            <a:endParaRPr lang="en-US"/>
          </a:p>
        </p:txBody>
      </p:sp>
      <p:sp>
        <p:nvSpPr>
          <p:cNvPr id="3" name="Footer Placeholder 2">
            <a:extLst>
              <a:ext uri="{FF2B5EF4-FFF2-40B4-BE49-F238E27FC236}">
                <a16:creationId xmlns:a16="http://schemas.microsoft.com/office/drawing/2014/main" id="{C628B611-5E83-0843-977C-16E1A2E894CA}"/>
              </a:ext>
            </a:extLst>
          </p:cNvPr>
          <p:cNvSpPr>
            <a:spLocks noGrp="1"/>
          </p:cNvSpPr>
          <p:nvPr>
            <p:ph type="ftr" sz="quarter" idx="11"/>
          </p:nvPr>
        </p:nvSpPr>
        <p:spPr/>
        <p:txBody>
          <a:bodyPr/>
          <a:lstStyle/>
          <a:p>
            <a:r>
              <a:rPr lang="en-US"/>
              <a:t>Dr. Ryan Ahmed @Stemplicity</a:t>
            </a:r>
          </a:p>
        </p:txBody>
      </p:sp>
      <p:sp>
        <p:nvSpPr>
          <p:cNvPr id="4" name="Slide Number Placeholder 3">
            <a:extLst>
              <a:ext uri="{FF2B5EF4-FFF2-40B4-BE49-F238E27FC236}">
                <a16:creationId xmlns:a16="http://schemas.microsoft.com/office/drawing/2014/main" id="{1A6D3613-5124-BA4D-9CAB-52053A73DB72}"/>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1327342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D5775-3C65-984A-BA3D-74F6AA5404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0876B8A-7DF2-254A-A58A-3F781F1A7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7C9F2F-598A-9444-B48C-6BA9400EF9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FA619B-B04E-A94F-B294-EE523AB822EB}"/>
              </a:ext>
            </a:extLst>
          </p:cNvPr>
          <p:cNvSpPr>
            <a:spLocks noGrp="1"/>
          </p:cNvSpPr>
          <p:nvPr>
            <p:ph type="dt" sz="half" idx="10"/>
          </p:nvPr>
        </p:nvSpPr>
        <p:spPr/>
        <p:txBody>
          <a:bodyPr/>
          <a:lstStyle/>
          <a:p>
            <a:fld id="{B91EE9DF-0ED6-4B61-A1FD-8DD75280FE01}" type="datetime1">
              <a:rPr lang="en-US" smtClean="0"/>
              <a:t>1/19/2025</a:t>
            </a:fld>
            <a:endParaRPr lang="en-US"/>
          </a:p>
        </p:txBody>
      </p:sp>
      <p:sp>
        <p:nvSpPr>
          <p:cNvPr id="6" name="Footer Placeholder 5">
            <a:extLst>
              <a:ext uri="{FF2B5EF4-FFF2-40B4-BE49-F238E27FC236}">
                <a16:creationId xmlns:a16="http://schemas.microsoft.com/office/drawing/2014/main" id="{F218418F-6D05-564F-ACAC-0CE18B415C47}"/>
              </a:ext>
            </a:extLst>
          </p:cNvPr>
          <p:cNvSpPr>
            <a:spLocks noGrp="1"/>
          </p:cNvSpPr>
          <p:nvPr>
            <p:ph type="ftr" sz="quarter" idx="11"/>
          </p:nvPr>
        </p:nvSpPr>
        <p:spPr/>
        <p:txBody>
          <a:bodyPr/>
          <a:lstStyle/>
          <a:p>
            <a:r>
              <a:rPr lang="en-US"/>
              <a:t>Dr. Ryan Ahmed @Stemplicity</a:t>
            </a:r>
          </a:p>
        </p:txBody>
      </p:sp>
      <p:sp>
        <p:nvSpPr>
          <p:cNvPr id="7" name="Slide Number Placeholder 6">
            <a:extLst>
              <a:ext uri="{FF2B5EF4-FFF2-40B4-BE49-F238E27FC236}">
                <a16:creationId xmlns:a16="http://schemas.microsoft.com/office/drawing/2014/main" id="{2652FA7B-E334-F841-9F55-8FE3994F6708}"/>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547199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720FD-C21B-F942-933E-C7F1539AEB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0509F0-CB84-8346-88EC-B60FAB2391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2B07D7-B626-4245-8DB7-641F9BE45C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9192CF3-BF8E-CC45-AFD1-29BF788849AD}"/>
              </a:ext>
            </a:extLst>
          </p:cNvPr>
          <p:cNvSpPr>
            <a:spLocks noGrp="1"/>
          </p:cNvSpPr>
          <p:nvPr>
            <p:ph type="dt" sz="half" idx="10"/>
          </p:nvPr>
        </p:nvSpPr>
        <p:spPr/>
        <p:txBody>
          <a:bodyPr/>
          <a:lstStyle/>
          <a:p>
            <a:fld id="{0C6B4C01-5047-4D04-A79D-6D96B1DB76E2}" type="datetime1">
              <a:rPr lang="en-US" smtClean="0"/>
              <a:t>1/19/2025</a:t>
            </a:fld>
            <a:endParaRPr lang="en-US"/>
          </a:p>
        </p:txBody>
      </p:sp>
      <p:sp>
        <p:nvSpPr>
          <p:cNvPr id="6" name="Footer Placeholder 5">
            <a:extLst>
              <a:ext uri="{FF2B5EF4-FFF2-40B4-BE49-F238E27FC236}">
                <a16:creationId xmlns:a16="http://schemas.microsoft.com/office/drawing/2014/main" id="{91BEEA5E-B447-2945-A61F-23F43D1BAE5F}"/>
              </a:ext>
            </a:extLst>
          </p:cNvPr>
          <p:cNvSpPr>
            <a:spLocks noGrp="1"/>
          </p:cNvSpPr>
          <p:nvPr>
            <p:ph type="ftr" sz="quarter" idx="11"/>
          </p:nvPr>
        </p:nvSpPr>
        <p:spPr/>
        <p:txBody>
          <a:bodyPr/>
          <a:lstStyle/>
          <a:p>
            <a:r>
              <a:rPr lang="en-US"/>
              <a:t>Dr. Ryan Ahmed @Stemplicity</a:t>
            </a:r>
          </a:p>
        </p:txBody>
      </p:sp>
      <p:sp>
        <p:nvSpPr>
          <p:cNvPr id="7" name="Slide Number Placeholder 6">
            <a:extLst>
              <a:ext uri="{FF2B5EF4-FFF2-40B4-BE49-F238E27FC236}">
                <a16:creationId xmlns:a16="http://schemas.microsoft.com/office/drawing/2014/main" id="{4E03110A-1EF4-4E47-BC27-95CCC22DB031}"/>
              </a:ext>
            </a:extLst>
          </p:cNvPr>
          <p:cNvSpPr>
            <a:spLocks noGrp="1"/>
          </p:cNvSpPr>
          <p:nvPr>
            <p:ph type="sldNum" sz="quarter" idx="12"/>
          </p:nvPr>
        </p:nvSpPr>
        <p:spPr/>
        <p:txBody>
          <a:bodyPr/>
          <a:lstStyle/>
          <a:p>
            <a:fld id="{FEAA372C-9768-B740-91C6-444FA6615483}" type="slidenum">
              <a:rPr lang="en-US" smtClean="0"/>
              <a:t>‹#›</a:t>
            </a:fld>
            <a:endParaRPr lang="en-US"/>
          </a:p>
        </p:txBody>
      </p:sp>
    </p:spTree>
    <p:extLst>
      <p:ext uri="{BB962C8B-B14F-4D97-AF65-F5344CB8AC3E}">
        <p14:creationId xmlns:p14="http://schemas.microsoft.com/office/powerpoint/2010/main" val="4041563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tags" Target="../tags/tag1.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B070BF-9A90-A245-B77A-28DCF3E4E9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19F1332-889D-FA43-A51D-33C48B35BB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27FC81-D9EE-0347-B9BA-8E603587AC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729903-C382-4170-95C6-7F2CD4702B84}" type="datetime1">
              <a:rPr lang="en-US" smtClean="0"/>
              <a:t>1/19/2025</a:t>
            </a:fld>
            <a:endParaRPr lang="en-US"/>
          </a:p>
        </p:txBody>
      </p:sp>
      <p:sp>
        <p:nvSpPr>
          <p:cNvPr id="5" name="Footer Placeholder 4">
            <a:extLst>
              <a:ext uri="{FF2B5EF4-FFF2-40B4-BE49-F238E27FC236}">
                <a16:creationId xmlns:a16="http://schemas.microsoft.com/office/drawing/2014/main" id="{F7CC4954-DDAB-064F-B985-8986B1132B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Dr. Ryan Ahmed @Stemplicity</a:t>
            </a:r>
          </a:p>
        </p:txBody>
      </p:sp>
      <p:sp>
        <p:nvSpPr>
          <p:cNvPr id="6" name="Slide Number Placeholder 5">
            <a:extLst>
              <a:ext uri="{FF2B5EF4-FFF2-40B4-BE49-F238E27FC236}">
                <a16:creationId xmlns:a16="http://schemas.microsoft.com/office/drawing/2014/main" id="{E670476A-2C89-5D4A-A893-BDE0768995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A372C-9768-B740-91C6-444FA6615483}" type="slidenum">
              <a:rPr lang="en-US" smtClean="0"/>
              <a:t>‹#›</a:t>
            </a:fld>
            <a:endParaRPr lang="en-US"/>
          </a:p>
        </p:txBody>
      </p:sp>
    </p:spTree>
    <p:extLst>
      <p:ext uri="{BB962C8B-B14F-4D97-AF65-F5344CB8AC3E}">
        <p14:creationId xmlns:p14="http://schemas.microsoft.com/office/powerpoint/2010/main" val="259871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9CE5EAF-E23B-42C4-BC29-346A83C3B01A}"/>
              </a:ext>
            </a:extLst>
          </p:cNvPr>
          <p:cNvSpPr/>
          <p:nvPr userDrawn="1"/>
        </p:nvSpPr>
        <p:spPr>
          <a:xfrm>
            <a:off x="0" y="1"/>
            <a:ext cx="12192000" cy="1191125"/>
          </a:xfrm>
          <a:prstGeom prst="rect">
            <a:avLst/>
          </a:prstGeom>
          <a:solidFill>
            <a:schemeClr val="accent1"/>
          </a:solidFill>
        </p:spPr>
        <p:txBody>
          <a:bodyPr rtlCol="0" anchor="ctr">
            <a:noAutofit/>
          </a:bodyPr>
          <a:lstStyle/>
          <a:p>
            <a:pPr algn="l"/>
            <a:endParaRPr lang="en-US" sz="2700" dirty="0"/>
          </a:p>
        </p:txBody>
      </p:sp>
      <p:sp>
        <p:nvSpPr>
          <p:cNvPr id="33" name="Title Placeholder 1">
            <a:extLst>
              <a:ext uri="{FF2B5EF4-FFF2-40B4-BE49-F238E27FC236}">
                <a16:creationId xmlns:a16="http://schemas.microsoft.com/office/drawing/2014/main" id="{EF2808F7-9DCF-428B-8B21-71ABFAD77463}"/>
              </a:ext>
            </a:extLst>
          </p:cNvPr>
          <p:cNvSpPr>
            <a:spLocks noGrp="1"/>
          </p:cNvSpPr>
          <p:nvPr>
            <p:ph type="title"/>
          </p:nvPr>
        </p:nvSpPr>
        <p:spPr>
          <a:xfrm>
            <a:off x="952505" y="2"/>
            <a:ext cx="10291759" cy="1191125"/>
          </a:xfrm>
          <a:prstGeom prst="rect">
            <a:avLst/>
          </a:prstGeom>
          <a:noFill/>
        </p:spPr>
        <p:txBody>
          <a:bodyPr vert="horz" lIns="91440" tIns="45720" rIns="91440" bIns="45720" rtlCol="0" anchor="ctr">
            <a:noAutofit/>
          </a:bodyPr>
          <a:lstStyle/>
          <a:p>
            <a:r>
              <a:rPr lang="en-US" dirty="0"/>
              <a:t>[Header - 36pt]</a:t>
            </a:r>
          </a:p>
        </p:txBody>
      </p:sp>
      <p:sp>
        <p:nvSpPr>
          <p:cNvPr id="36" name="Text Placeholder 2">
            <a:extLst>
              <a:ext uri="{FF2B5EF4-FFF2-40B4-BE49-F238E27FC236}">
                <a16:creationId xmlns:a16="http://schemas.microsoft.com/office/drawing/2014/main" id="{C749AB20-95F4-41E1-A1B8-9E6671D0E210}"/>
              </a:ext>
            </a:extLst>
          </p:cNvPr>
          <p:cNvSpPr>
            <a:spLocks noGrp="1"/>
          </p:cNvSpPr>
          <p:nvPr>
            <p:ph type="body" idx="1"/>
          </p:nvPr>
        </p:nvSpPr>
        <p:spPr>
          <a:xfrm>
            <a:off x="952505" y="1676400"/>
            <a:ext cx="10291759" cy="4762500"/>
          </a:xfrm>
          <a:prstGeom prst="rect">
            <a:avLst/>
          </a:prstGeom>
        </p:spPr>
        <p:txBody>
          <a:bodyPr vert="horz" lIns="91440" tIns="45720" rIns="91440" bIns="45720" rtlCol="0">
            <a:noAutofit/>
          </a:bodyPr>
          <a:lstStyle/>
          <a:p>
            <a:pPr lvl="0"/>
            <a:r>
              <a:rPr lang="en-US" dirty="0"/>
              <a:t>Click to edit Master text styles (30pt)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34B14A4C-4EAB-41DA-8A1A-AFA4E68337AC}"/>
              </a:ext>
            </a:extLst>
          </p:cNvPr>
          <p:cNvGrpSpPr/>
          <p:nvPr userDrawn="1"/>
        </p:nvGrpSpPr>
        <p:grpSpPr>
          <a:xfrm>
            <a:off x="11580971" y="458402"/>
            <a:ext cx="274320" cy="274320"/>
            <a:chOff x="1578736" y="2802526"/>
            <a:chExt cx="1280160" cy="1280160"/>
          </a:xfrm>
        </p:grpSpPr>
        <p:sp>
          <p:nvSpPr>
            <p:cNvPr id="6" name="Freeform: Shape 5">
              <a:extLst>
                <a:ext uri="{FF2B5EF4-FFF2-40B4-BE49-F238E27FC236}">
                  <a16:creationId xmlns:a16="http://schemas.microsoft.com/office/drawing/2014/main" id="{6A4CB22D-2A5D-438A-AB15-56AB86ABA7CC}"/>
                </a:ext>
              </a:extLst>
            </p:cNvPr>
            <p:cNvSpPr/>
            <p:nvPr/>
          </p:nvSpPr>
          <p:spPr>
            <a:xfrm>
              <a:off x="1578736" y="2802526"/>
              <a:ext cx="1280160" cy="1280160"/>
            </a:xfrm>
            <a:custGeom>
              <a:avLst/>
              <a:gdLst>
                <a:gd name="connsiteX0" fmla="*/ 306771 w 306770"/>
                <a:gd name="connsiteY0" fmla="*/ 153385 h 306770"/>
                <a:gd name="connsiteX1" fmla="*/ 153385 w 306770"/>
                <a:gd name="connsiteY1" fmla="*/ 306771 h 306770"/>
                <a:gd name="connsiteX2" fmla="*/ 0 w 306770"/>
                <a:gd name="connsiteY2" fmla="*/ 153385 h 306770"/>
                <a:gd name="connsiteX3" fmla="*/ 153385 w 306770"/>
                <a:gd name="connsiteY3" fmla="*/ 0 h 306770"/>
                <a:gd name="connsiteX4" fmla="*/ 306771 w 306770"/>
                <a:gd name="connsiteY4" fmla="*/ 153385 h 306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70" h="306770">
                  <a:moveTo>
                    <a:pt x="306771" y="153385"/>
                  </a:moveTo>
                  <a:cubicBezTo>
                    <a:pt x="306771" y="238098"/>
                    <a:pt x="238098" y="306771"/>
                    <a:pt x="153385" y="306771"/>
                  </a:cubicBezTo>
                  <a:cubicBezTo>
                    <a:pt x="68673" y="306771"/>
                    <a:pt x="0" y="238098"/>
                    <a:pt x="0" y="153385"/>
                  </a:cubicBezTo>
                  <a:cubicBezTo>
                    <a:pt x="0" y="68673"/>
                    <a:pt x="68673" y="0"/>
                    <a:pt x="153385" y="0"/>
                  </a:cubicBezTo>
                  <a:cubicBezTo>
                    <a:pt x="238098" y="0"/>
                    <a:pt x="306771" y="68673"/>
                    <a:pt x="306771" y="153385"/>
                  </a:cubicBezTo>
                  <a:close/>
                </a:path>
              </a:pathLst>
            </a:custGeom>
            <a:solidFill>
              <a:schemeClr val="accent6"/>
            </a:solidFill>
            <a:ln w="3953" cap="flat">
              <a:noFill/>
              <a:prstDash val="solid"/>
              <a:round/>
            </a:ln>
          </p:spPr>
          <p:txBody>
            <a:bodyPr rtlCol="0" anchor="ctr"/>
            <a:lstStyle/>
            <a:p>
              <a:endParaRPr lang="en-US" sz="2700" dirty="0"/>
            </a:p>
          </p:txBody>
        </p:sp>
        <p:sp>
          <p:nvSpPr>
            <p:cNvPr id="7" name="Freeform: Shape 6">
              <a:extLst>
                <a:ext uri="{FF2B5EF4-FFF2-40B4-BE49-F238E27FC236}">
                  <a16:creationId xmlns:a16="http://schemas.microsoft.com/office/drawing/2014/main" id="{676064A5-AAA8-4AC3-BFD8-F416733ED9E2}"/>
                </a:ext>
              </a:extLst>
            </p:cNvPr>
            <p:cNvSpPr/>
            <p:nvPr/>
          </p:nvSpPr>
          <p:spPr>
            <a:xfrm>
              <a:off x="1644312" y="2969247"/>
              <a:ext cx="1174997" cy="983256"/>
            </a:xfrm>
            <a:custGeom>
              <a:avLst/>
              <a:gdLst>
                <a:gd name="connsiteX0" fmla="*/ 145577 w 281569"/>
                <a:gd name="connsiteY0" fmla="*/ 41484 h 235621"/>
                <a:gd name="connsiteX1" fmla="*/ 142019 w 281569"/>
                <a:gd name="connsiteY1" fmla="*/ 31997 h 235621"/>
                <a:gd name="connsiteX2" fmla="*/ 143996 w 281569"/>
                <a:gd name="connsiteY2" fmla="*/ 28043 h 235621"/>
                <a:gd name="connsiteX3" fmla="*/ 144391 w 281569"/>
                <a:gd name="connsiteY3" fmla="*/ 22509 h 235621"/>
                <a:gd name="connsiteX4" fmla="*/ 128183 w 281569"/>
                <a:gd name="connsiteY4" fmla="*/ 9859 h 235621"/>
                <a:gd name="connsiteX5" fmla="*/ 117905 w 281569"/>
                <a:gd name="connsiteY5" fmla="*/ 371 h 235621"/>
                <a:gd name="connsiteX6" fmla="*/ 114742 w 281569"/>
                <a:gd name="connsiteY6" fmla="*/ 19346 h 235621"/>
                <a:gd name="connsiteX7" fmla="*/ 122649 w 281569"/>
                <a:gd name="connsiteY7" fmla="*/ 43856 h 235621"/>
                <a:gd name="connsiteX8" fmla="*/ 49909 w 281569"/>
                <a:gd name="connsiteY8" fmla="*/ 109875 h 235621"/>
                <a:gd name="connsiteX9" fmla="*/ 45560 w 281569"/>
                <a:gd name="connsiteY9" fmla="*/ 119758 h 235621"/>
                <a:gd name="connsiteX10" fmla="*/ 25004 w 281569"/>
                <a:gd name="connsiteY10" fmla="*/ 107503 h 235621"/>
                <a:gd name="connsiteX11" fmla="*/ 21050 w 281569"/>
                <a:gd name="connsiteY11" fmla="*/ 108294 h 235621"/>
                <a:gd name="connsiteX12" fmla="*/ 1680 w 281569"/>
                <a:gd name="connsiteY12" fmla="*/ 140315 h 235621"/>
                <a:gd name="connsiteX13" fmla="*/ 2075 w 281569"/>
                <a:gd name="connsiteY13" fmla="*/ 145454 h 235621"/>
                <a:gd name="connsiteX14" fmla="*/ 39631 w 281569"/>
                <a:gd name="connsiteY14" fmla="*/ 167593 h 235621"/>
                <a:gd name="connsiteX15" fmla="*/ 44770 w 281569"/>
                <a:gd name="connsiteY15" fmla="*/ 170755 h 235621"/>
                <a:gd name="connsiteX16" fmla="*/ 51490 w 281569"/>
                <a:gd name="connsiteY16" fmla="*/ 170755 h 235621"/>
                <a:gd name="connsiteX17" fmla="*/ 70861 w 281569"/>
                <a:gd name="connsiteY17" fmla="*/ 141501 h 235621"/>
                <a:gd name="connsiteX18" fmla="*/ 70466 w 281569"/>
                <a:gd name="connsiteY18" fmla="*/ 135176 h 235621"/>
                <a:gd name="connsiteX19" fmla="*/ 52676 w 281569"/>
                <a:gd name="connsiteY19" fmla="*/ 124502 h 235621"/>
                <a:gd name="connsiteX20" fmla="*/ 52281 w 281569"/>
                <a:gd name="connsiteY20" fmla="*/ 123316 h 235621"/>
                <a:gd name="connsiteX21" fmla="*/ 56234 w 281569"/>
                <a:gd name="connsiteY21" fmla="*/ 117782 h 235621"/>
                <a:gd name="connsiteX22" fmla="*/ 53862 w 281569"/>
                <a:gd name="connsiteY22" fmla="*/ 112643 h 235621"/>
                <a:gd name="connsiteX23" fmla="*/ 109998 w 281569"/>
                <a:gd name="connsiteY23" fmla="*/ 69948 h 235621"/>
                <a:gd name="connsiteX24" fmla="*/ 130555 w 281569"/>
                <a:gd name="connsiteY24" fmla="*/ 115805 h 235621"/>
                <a:gd name="connsiteX25" fmla="*/ 89046 w 281569"/>
                <a:gd name="connsiteY25" fmla="*/ 196846 h 235621"/>
                <a:gd name="connsiteX26" fmla="*/ 80349 w 281569"/>
                <a:gd name="connsiteY26" fmla="*/ 196451 h 235621"/>
                <a:gd name="connsiteX27" fmla="*/ 75210 w 281569"/>
                <a:gd name="connsiteY27" fmla="*/ 235588 h 235621"/>
                <a:gd name="connsiteX28" fmla="*/ 84697 w 281569"/>
                <a:gd name="connsiteY28" fmla="*/ 217008 h 235621"/>
                <a:gd name="connsiteX29" fmla="*/ 89441 w 281569"/>
                <a:gd name="connsiteY29" fmla="*/ 205544 h 235621"/>
                <a:gd name="connsiteX30" fmla="*/ 93395 w 281569"/>
                <a:gd name="connsiteY30" fmla="*/ 209892 h 235621"/>
                <a:gd name="connsiteX31" fmla="*/ 156646 w 281569"/>
                <a:gd name="connsiteY31" fmla="*/ 131618 h 235621"/>
                <a:gd name="connsiteX32" fmla="*/ 175622 w 281569"/>
                <a:gd name="connsiteY32" fmla="*/ 127665 h 235621"/>
                <a:gd name="connsiteX33" fmla="*/ 247966 w 281569"/>
                <a:gd name="connsiteY33" fmla="*/ 135571 h 235621"/>
                <a:gd name="connsiteX34" fmla="*/ 249547 w 281569"/>
                <a:gd name="connsiteY34" fmla="*/ 135176 h 235621"/>
                <a:gd name="connsiteX35" fmla="*/ 255082 w 281569"/>
                <a:gd name="connsiteY35" fmla="*/ 144664 h 235621"/>
                <a:gd name="connsiteX36" fmla="*/ 279987 w 281569"/>
                <a:gd name="connsiteY36" fmla="*/ 124502 h 235621"/>
                <a:gd name="connsiteX37" fmla="*/ 273662 w 281569"/>
                <a:gd name="connsiteY37" fmla="*/ 124107 h 235621"/>
                <a:gd name="connsiteX38" fmla="*/ 251919 w 281569"/>
                <a:gd name="connsiteY38" fmla="*/ 132409 h 235621"/>
                <a:gd name="connsiteX39" fmla="*/ 253896 w 281569"/>
                <a:gd name="connsiteY39" fmla="*/ 128060 h 235621"/>
                <a:gd name="connsiteX40" fmla="*/ 253896 w 281569"/>
                <a:gd name="connsiteY40" fmla="*/ 128060 h 235621"/>
                <a:gd name="connsiteX41" fmla="*/ 167320 w 281569"/>
                <a:gd name="connsiteY41" fmla="*/ 103946 h 235621"/>
                <a:gd name="connsiteX42" fmla="*/ 162181 w 281569"/>
                <a:gd name="connsiteY42" fmla="*/ 89714 h 235621"/>
                <a:gd name="connsiteX43" fmla="*/ 164553 w 281569"/>
                <a:gd name="connsiteY43" fmla="*/ 69157 h 235621"/>
                <a:gd name="connsiteX44" fmla="*/ 227804 w 281569"/>
                <a:gd name="connsiteY44" fmla="*/ 26462 h 235621"/>
                <a:gd name="connsiteX45" fmla="*/ 235711 w 281569"/>
                <a:gd name="connsiteY45" fmla="*/ 22509 h 235621"/>
                <a:gd name="connsiteX46" fmla="*/ 230967 w 281569"/>
                <a:gd name="connsiteY46" fmla="*/ 14998 h 235621"/>
                <a:gd name="connsiteX47" fmla="*/ 223061 w 281569"/>
                <a:gd name="connsiteY47" fmla="*/ 18160 h 235621"/>
                <a:gd name="connsiteX48" fmla="*/ 225037 w 281569"/>
                <a:gd name="connsiteY48" fmla="*/ 22114 h 235621"/>
                <a:gd name="connsiteX49" fmla="*/ 172459 w 281569"/>
                <a:gd name="connsiteY49" fmla="*/ 46228 h 235621"/>
                <a:gd name="connsiteX50" fmla="*/ 145577 w 281569"/>
                <a:gd name="connsiteY50" fmla="*/ 41484 h 235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81569" h="235621">
                  <a:moveTo>
                    <a:pt x="145577" y="41484"/>
                  </a:moveTo>
                  <a:cubicBezTo>
                    <a:pt x="145577" y="41484"/>
                    <a:pt x="142415" y="33183"/>
                    <a:pt x="142019" y="31997"/>
                  </a:cubicBezTo>
                  <a:cubicBezTo>
                    <a:pt x="141229" y="30415"/>
                    <a:pt x="141624" y="29229"/>
                    <a:pt x="143996" y="28043"/>
                  </a:cubicBezTo>
                  <a:cubicBezTo>
                    <a:pt x="145973" y="26858"/>
                    <a:pt x="147949" y="25276"/>
                    <a:pt x="144391" y="22509"/>
                  </a:cubicBezTo>
                  <a:cubicBezTo>
                    <a:pt x="140833" y="19742"/>
                    <a:pt x="132136" y="14998"/>
                    <a:pt x="128183" y="9859"/>
                  </a:cubicBezTo>
                  <a:cubicBezTo>
                    <a:pt x="124230" y="4719"/>
                    <a:pt x="119881" y="-1606"/>
                    <a:pt x="117905" y="371"/>
                  </a:cubicBezTo>
                  <a:cubicBezTo>
                    <a:pt x="115928" y="2347"/>
                    <a:pt x="109603" y="5905"/>
                    <a:pt x="114742" y="19346"/>
                  </a:cubicBezTo>
                  <a:cubicBezTo>
                    <a:pt x="117509" y="27253"/>
                    <a:pt x="123439" y="40298"/>
                    <a:pt x="122649" y="43856"/>
                  </a:cubicBezTo>
                  <a:cubicBezTo>
                    <a:pt x="117114" y="44647"/>
                    <a:pt x="53467" y="58088"/>
                    <a:pt x="49909" y="109875"/>
                  </a:cubicBezTo>
                  <a:cubicBezTo>
                    <a:pt x="47537" y="109480"/>
                    <a:pt x="39631" y="110666"/>
                    <a:pt x="45560" y="119758"/>
                  </a:cubicBezTo>
                  <a:cubicBezTo>
                    <a:pt x="29352" y="110666"/>
                    <a:pt x="25004" y="107503"/>
                    <a:pt x="25004" y="107503"/>
                  </a:cubicBezTo>
                  <a:cubicBezTo>
                    <a:pt x="25004" y="107503"/>
                    <a:pt x="22632" y="105922"/>
                    <a:pt x="21050" y="108294"/>
                  </a:cubicBezTo>
                  <a:cubicBezTo>
                    <a:pt x="19469" y="110666"/>
                    <a:pt x="2470" y="139129"/>
                    <a:pt x="1680" y="140315"/>
                  </a:cubicBezTo>
                  <a:cubicBezTo>
                    <a:pt x="889" y="141501"/>
                    <a:pt x="-1878" y="142687"/>
                    <a:pt x="2075" y="145454"/>
                  </a:cubicBezTo>
                  <a:cubicBezTo>
                    <a:pt x="6028" y="147826"/>
                    <a:pt x="34491" y="164430"/>
                    <a:pt x="39631" y="167593"/>
                  </a:cubicBezTo>
                  <a:lnTo>
                    <a:pt x="44770" y="170755"/>
                  </a:lnTo>
                  <a:cubicBezTo>
                    <a:pt x="44770" y="170755"/>
                    <a:pt x="48328" y="174313"/>
                    <a:pt x="51490" y="170755"/>
                  </a:cubicBezTo>
                  <a:cubicBezTo>
                    <a:pt x="54653" y="167197"/>
                    <a:pt x="70861" y="141501"/>
                    <a:pt x="70861" y="141501"/>
                  </a:cubicBezTo>
                  <a:cubicBezTo>
                    <a:pt x="70861" y="141501"/>
                    <a:pt x="74024" y="137548"/>
                    <a:pt x="70466" y="135176"/>
                  </a:cubicBezTo>
                  <a:cubicBezTo>
                    <a:pt x="67303" y="133199"/>
                    <a:pt x="53467" y="125293"/>
                    <a:pt x="52676" y="124502"/>
                  </a:cubicBezTo>
                  <a:cubicBezTo>
                    <a:pt x="51886" y="123712"/>
                    <a:pt x="51095" y="123316"/>
                    <a:pt x="52281" y="123316"/>
                  </a:cubicBezTo>
                  <a:cubicBezTo>
                    <a:pt x="52676" y="123316"/>
                    <a:pt x="56234" y="123712"/>
                    <a:pt x="56234" y="117782"/>
                  </a:cubicBezTo>
                  <a:cubicBezTo>
                    <a:pt x="56234" y="114619"/>
                    <a:pt x="53862" y="112643"/>
                    <a:pt x="53862" y="112643"/>
                  </a:cubicBezTo>
                  <a:cubicBezTo>
                    <a:pt x="53862" y="112643"/>
                    <a:pt x="64141" y="70738"/>
                    <a:pt x="109998" y="69948"/>
                  </a:cubicBezTo>
                  <a:cubicBezTo>
                    <a:pt x="109603" y="77459"/>
                    <a:pt x="113951" y="94458"/>
                    <a:pt x="130555" y="115805"/>
                  </a:cubicBezTo>
                  <a:cubicBezTo>
                    <a:pt x="129764" y="134385"/>
                    <a:pt x="117905" y="184196"/>
                    <a:pt x="89046" y="196846"/>
                  </a:cubicBezTo>
                  <a:cubicBezTo>
                    <a:pt x="86674" y="192893"/>
                    <a:pt x="82721" y="186963"/>
                    <a:pt x="80349" y="196451"/>
                  </a:cubicBezTo>
                  <a:cubicBezTo>
                    <a:pt x="74024" y="223333"/>
                    <a:pt x="72442" y="236379"/>
                    <a:pt x="75210" y="235588"/>
                  </a:cubicBezTo>
                  <a:cubicBezTo>
                    <a:pt x="75210" y="235588"/>
                    <a:pt x="79163" y="225310"/>
                    <a:pt x="84697" y="217008"/>
                  </a:cubicBezTo>
                  <a:cubicBezTo>
                    <a:pt x="90232" y="208706"/>
                    <a:pt x="88255" y="203962"/>
                    <a:pt x="89441" y="205544"/>
                  </a:cubicBezTo>
                  <a:cubicBezTo>
                    <a:pt x="92209" y="210287"/>
                    <a:pt x="92999" y="209892"/>
                    <a:pt x="93395" y="209892"/>
                  </a:cubicBezTo>
                  <a:cubicBezTo>
                    <a:pt x="97743" y="206729"/>
                    <a:pt x="147949" y="178662"/>
                    <a:pt x="156646" y="131618"/>
                  </a:cubicBezTo>
                  <a:cubicBezTo>
                    <a:pt x="160600" y="131223"/>
                    <a:pt x="167320" y="131223"/>
                    <a:pt x="175622" y="127665"/>
                  </a:cubicBezTo>
                  <a:cubicBezTo>
                    <a:pt x="184319" y="124107"/>
                    <a:pt x="215945" y="118177"/>
                    <a:pt x="247966" y="135571"/>
                  </a:cubicBezTo>
                  <a:cubicBezTo>
                    <a:pt x="248361" y="135967"/>
                    <a:pt x="249152" y="134781"/>
                    <a:pt x="249547" y="135176"/>
                  </a:cubicBezTo>
                  <a:cubicBezTo>
                    <a:pt x="248757" y="141106"/>
                    <a:pt x="251129" y="147826"/>
                    <a:pt x="255082" y="144664"/>
                  </a:cubicBezTo>
                  <a:cubicBezTo>
                    <a:pt x="259035" y="141501"/>
                    <a:pt x="276034" y="127665"/>
                    <a:pt x="279987" y="124502"/>
                  </a:cubicBezTo>
                  <a:cubicBezTo>
                    <a:pt x="283940" y="121340"/>
                    <a:pt x="279987" y="119758"/>
                    <a:pt x="273662" y="124107"/>
                  </a:cubicBezTo>
                  <a:cubicBezTo>
                    <a:pt x="265756" y="129246"/>
                    <a:pt x="251919" y="132409"/>
                    <a:pt x="251919" y="132409"/>
                  </a:cubicBezTo>
                  <a:cubicBezTo>
                    <a:pt x="251919" y="132409"/>
                    <a:pt x="254291" y="128456"/>
                    <a:pt x="253896" y="128060"/>
                  </a:cubicBezTo>
                  <a:cubicBezTo>
                    <a:pt x="252710" y="126874"/>
                    <a:pt x="254686" y="128851"/>
                    <a:pt x="253896" y="128060"/>
                  </a:cubicBezTo>
                  <a:cubicBezTo>
                    <a:pt x="251919" y="126479"/>
                    <a:pt x="217526" y="96039"/>
                    <a:pt x="167320" y="103946"/>
                  </a:cubicBezTo>
                  <a:cubicBezTo>
                    <a:pt x="165739" y="103550"/>
                    <a:pt x="162576" y="97620"/>
                    <a:pt x="162181" y="89714"/>
                  </a:cubicBezTo>
                  <a:cubicBezTo>
                    <a:pt x="161786" y="81807"/>
                    <a:pt x="165343" y="70738"/>
                    <a:pt x="164553" y="69157"/>
                  </a:cubicBezTo>
                  <a:cubicBezTo>
                    <a:pt x="163367" y="65994"/>
                    <a:pt x="217526" y="68762"/>
                    <a:pt x="227804" y="26462"/>
                  </a:cubicBezTo>
                  <a:cubicBezTo>
                    <a:pt x="231758" y="25276"/>
                    <a:pt x="231758" y="26462"/>
                    <a:pt x="235711" y="22509"/>
                  </a:cubicBezTo>
                  <a:cubicBezTo>
                    <a:pt x="239664" y="18556"/>
                    <a:pt x="235316" y="18951"/>
                    <a:pt x="230967" y="14998"/>
                  </a:cubicBezTo>
                  <a:cubicBezTo>
                    <a:pt x="226619" y="11045"/>
                    <a:pt x="224247" y="14603"/>
                    <a:pt x="223061" y="18160"/>
                  </a:cubicBezTo>
                  <a:cubicBezTo>
                    <a:pt x="221875" y="21718"/>
                    <a:pt x="223851" y="20532"/>
                    <a:pt x="225037" y="22114"/>
                  </a:cubicBezTo>
                  <a:cubicBezTo>
                    <a:pt x="223456" y="24486"/>
                    <a:pt x="204480" y="55321"/>
                    <a:pt x="172459" y="46228"/>
                  </a:cubicBezTo>
                  <a:cubicBezTo>
                    <a:pt x="152298" y="39903"/>
                    <a:pt x="145577" y="41484"/>
                    <a:pt x="145577" y="41484"/>
                  </a:cubicBezTo>
                  <a:close/>
                </a:path>
              </a:pathLst>
            </a:custGeom>
            <a:solidFill>
              <a:srgbClr val="000000"/>
            </a:solidFill>
            <a:ln w="3953" cap="flat">
              <a:noFill/>
              <a:prstDash val="solid"/>
              <a:round/>
            </a:ln>
          </p:spPr>
          <p:txBody>
            <a:bodyPr rtlCol="0" anchor="ctr"/>
            <a:lstStyle/>
            <a:p>
              <a:endParaRPr lang="en-US" sz="2700"/>
            </a:p>
          </p:txBody>
        </p:sp>
        <p:sp>
          <p:nvSpPr>
            <p:cNvPr id="8" name="Freeform: Shape 7">
              <a:extLst>
                <a:ext uri="{FF2B5EF4-FFF2-40B4-BE49-F238E27FC236}">
                  <a16:creationId xmlns:a16="http://schemas.microsoft.com/office/drawing/2014/main" id="{090CB6F8-75F6-4683-BFE7-4639969638CB}"/>
                </a:ext>
              </a:extLst>
            </p:cNvPr>
            <p:cNvSpPr/>
            <p:nvPr/>
          </p:nvSpPr>
          <p:spPr>
            <a:xfrm>
              <a:off x="2167441" y="3152261"/>
              <a:ext cx="108385" cy="230959"/>
            </a:xfrm>
            <a:custGeom>
              <a:avLst/>
              <a:gdLst>
                <a:gd name="connsiteX0" fmla="*/ 11125 w 25973"/>
                <a:gd name="connsiteY0" fmla="*/ 5535 h 55345"/>
                <a:gd name="connsiteX1" fmla="*/ 17450 w 25973"/>
                <a:gd name="connsiteY1" fmla="*/ 0 h 55345"/>
                <a:gd name="connsiteX2" fmla="*/ 23380 w 25973"/>
                <a:gd name="connsiteY2" fmla="*/ 15813 h 55345"/>
                <a:gd name="connsiteX3" fmla="*/ 21799 w 25973"/>
                <a:gd name="connsiteY3" fmla="*/ 55345 h 55345"/>
                <a:gd name="connsiteX4" fmla="*/ 3614 w 25973"/>
                <a:gd name="connsiteY4" fmla="*/ 28859 h 55345"/>
                <a:gd name="connsiteX5" fmla="*/ 56 w 25973"/>
                <a:gd name="connsiteY5" fmla="*/ 1581 h 55345"/>
                <a:gd name="connsiteX6" fmla="*/ 11125 w 25973"/>
                <a:gd name="connsiteY6" fmla="*/ 5535 h 55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73" h="55345">
                  <a:moveTo>
                    <a:pt x="11125" y="5535"/>
                  </a:moveTo>
                  <a:cubicBezTo>
                    <a:pt x="13497" y="5139"/>
                    <a:pt x="17450" y="0"/>
                    <a:pt x="17450" y="0"/>
                  </a:cubicBezTo>
                  <a:cubicBezTo>
                    <a:pt x="17450" y="0"/>
                    <a:pt x="21008" y="5535"/>
                    <a:pt x="23380" y="15813"/>
                  </a:cubicBezTo>
                  <a:cubicBezTo>
                    <a:pt x="28520" y="40718"/>
                    <a:pt x="24962" y="51392"/>
                    <a:pt x="21799" y="55345"/>
                  </a:cubicBezTo>
                  <a:cubicBezTo>
                    <a:pt x="13497" y="54159"/>
                    <a:pt x="7963" y="43090"/>
                    <a:pt x="3614" y="28859"/>
                  </a:cubicBezTo>
                  <a:cubicBezTo>
                    <a:pt x="-734" y="15022"/>
                    <a:pt x="56" y="1581"/>
                    <a:pt x="56" y="1581"/>
                  </a:cubicBezTo>
                  <a:cubicBezTo>
                    <a:pt x="56" y="1581"/>
                    <a:pt x="8753" y="5930"/>
                    <a:pt x="11125" y="5535"/>
                  </a:cubicBezTo>
                  <a:close/>
                </a:path>
              </a:pathLst>
            </a:custGeom>
            <a:solidFill>
              <a:srgbClr val="FFFFFF"/>
            </a:solidFill>
            <a:ln w="3953" cap="flat">
              <a:noFill/>
              <a:prstDash val="solid"/>
              <a:round/>
            </a:ln>
          </p:spPr>
          <p:txBody>
            <a:bodyPr rtlCol="0" anchor="ctr"/>
            <a:lstStyle/>
            <a:p>
              <a:endParaRPr lang="en-US" sz="2700"/>
            </a:p>
          </p:txBody>
        </p:sp>
        <p:sp>
          <p:nvSpPr>
            <p:cNvPr id="9" name="Freeform: Shape 8">
              <a:extLst>
                <a:ext uri="{FF2B5EF4-FFF2-40B4-BE49-F238E27FC236}">
                  <a16:creationId xmlns:a16="http://schemas.microsoft.com/office/drawing/2014/main" id="{662CA944-2538-4524-BDDC-55389A966F4C}"/>
                </a:ext>
              </a:extLst>
            </p:cNvPr>
            <p:cNvSpPr/>
            <p:nvPr/>
          </p:nvSpPr>
          <p:spPr>
            <a:xfrm>
              <a:off x="2197369" y="3150610"/>
              <a:ext cx="81739" cy="257715"/>
            </a:xfrm>
            <a:custGeom>
              <a:avLst/>
              <a:gdLst>
                <a:gd name="connsiteX0" fmla="*/ 0 w 19588"/>
                <a:gd name="connsiteY0" fmla="*/ 2372 h 61757"/>
                <a:gd name="connsiteX1" fmla="*/ 8697 w 19588"/>
                <a:gd name="connsiteY1" fmla="*/ 56531 h 61757"/>
                <a:gd name="connsiteX2" fmla="*/ 18976 w 19588"/>
                <a:gd name="connsiteY2" fmla="*/ 52973 h 61757"/>
                <a:gd name="connsiteX3" fmla="*/ 3953 w 19588"/>
                <a:gd name="connsiteY3" fmla="*/ 1581 h 61757"/>
                <a:gd name="connsiteX4" fmla="*/ 3163 w 19588"/>
                <a:gd name="connsiteY4" fmla="*/ 0 h 61757"/>
                <a:gd name="connsiteX5" fmla="*/ 0 w 19588"/>
                <a:gd name="connsiteY5" fmla="*/ 2372 h 6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88" h="61757">
                  <a:moveTo>
                    <a:pt x="0" y="2372"/>
                  </a:moveTo>
                  <a:cubicBezTo>
                    <a:pt x="0" y="2372"/>
                    <a:pt x="6720" y="48229"/>
                    <a:pt x="8697" y="56531"/>
                  </a:cubicBezTo>
                  <a:cubicBezTo>
                    <a:pt x="9488" y="60880"/>
                    <a:pt x="22533" y="67205"/>
                    <a:pt x="18976" y="52973"/>
                  </a:cubicBezTo>
                  <a:cubicBezTo>
                    <a:pt x="15418" y="38742"/>
                    <a:pt x="3953" y="1581"/>
                    <a:pt x="3953" y="1581"/>
                  </a:cubicBezTo>
                  <a:lnTo>
                    <a:pt x="3163" y="0"/>
                  </a:lnTo>
                  <a:lnTo>
                    <a:pt x="0" y="2372"/>
                  </a:lnTo>
                  <a:close/>
                </a:path>
              </a:pathLst>
            </a:custGeom>
            <a:solidFill>
              <a:srgbClr val="151B19"/>
            </a:solidFill>
            <a:ln w="3953" cap="flat">
              <a:noFill/>
              <a:prstDash val="solid"/>
              <a:round/>
            </a:ln>
          </p:spPr>
          <p:txBody>
            <a:bodyPr rtlCol="0" anchor="ctr"/>
            <a:lstStyle/>
            <a:p>
              <a:endParaRPr lang="en-US" sz="2700"/>
            </a:p>
          </p:txBody>
        </p:sp>
      </p:grpSp>
      <p:sp>
        <p:nvSpPr>
          <p:cNvPr id="10" name="Rectangle 9">
            <a:extLst>
              <a:ext uri="{FF2B5EF4-FFF2-40B4-BE49-F238E27FC236}">
                <a16:creationId xmlns:a16="http://schemas.microsoft.com/office/drawing/2014/main" id="{7B51DB3F-C4FC-7637-558E-342D3E0F3602}"/>
              </a:ext>
            </a:extLst>
          </p:cNvPr>
          <p:cNvSpPr/>
          <p:nvPr userDrawn="1"/>
        </p:nvSpPr>
        <p:spPr>
          <a:xfrm>
            <a:off x="12666851" y="314908"/>
            <a:ext cx="1213989" cy="394208"/>
          </a:xfrm>
          <a:prstGeom prst="rect">
            <a:avLst/>
          </a:prstGeom>
          <a:solidFill>
            <a:srgbClr val="1E3D53"/>
          </a:solidFill>
        </p:spPr>
        <p:txBody>
          <a:bodyPr rtlCol="0" anchor="ctr">
            <a:noAutofit/>
          </a:bodyPr>
          <a:lstStyle/>
          <a:p>
            <a:pPr algn="l"/>
            <a:r>
              <a:rPr lang="en-US" sz="1067" dirty="0">
                <a:solidFill>
                  <a:schemeClr val="bg1"/>
                </a:solidFill>
              </a:rPr>
              <a:t>Hex #1E3D53</a:t>
            </a:r>
          </a:p>
        </p:txBody>
      </p:sp>
      <p:sp>
        <p:nvSpPr>
          <p:cNvPr id="12" name="Rectangle 11">
            <a:extLst>
              <a:ext uri="{FF2B5EF4-FFF2-40B4-BE49-F238E27FC236}">
                <a16:creationId xmlns:a16="http://schemas.microsoft.com/office/drawing/2014/main" id="{A3F93E6A-D362-0DC1-5059-691749A82A73}"/>
              </a:ext>
            </a:extLst>
          </p:cNvPr>
          <p:cNvSpPr/>
          <p:nvPr userDrawn="1"/>
        </p:nvSpPr>
        <p:spPr>
          <a:xfrm>
            <a:off x="12666851" y="792936"/>
            <a:ext cx="1213989" cy="394208"/>
          </a:xfrm>
          <a:prstGeom prst="rect">
            <a:avLst/>
          </a:prstGeom>
          <a:solidFill>
            <a:schemeClr val="accent1"/>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bg1"/>
                </a:solidFill>
              </a:rPr>
              <a:t>Hex #0B8ECC</a:t>
            </a:r>
          </a:p>
        </p:txBody>
      </p:sp>
      <p:sp>
        <p:nvSpPr>
          <p:cNvPr id="13" name="Rectangle 12">
            <a:extLst>
              <a:ext uri="{FF2B5EF4-FFF2-40B4-BE49-F238E27FC236}">
                <a16:creationId xmlns:a16="http://schemas.microsoft.com/office/drawing/2014/main" id="{ED48FBF1-10E4-C3C3-DB16-241D1F2D31AE}"/>
              </a:ext>
            </a:extLst>
          </p:cNvPr>
          <p:cNvSpPr/>
          <p:nvPr userDrawn="1"/>
        </p:nvSpPr>
        <p:spPr>
          <a:xfrm>
            <a:off x="12666851" y="1270964"/>
            <a:ext cx="1213989" cy="394208"/>
          </a:xfrm>
          <a:prstGeom prst="rect">
            <a:avLst/>
          </a:prstGeom>
          <a:solidFill>
            <a:schemeClr val="accent2"/>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bg1"/>
                </a:solidFill>
              </a:rPr>
              <a:t>Hex #49C0F5</a:t>
            </a:r>
          </a:p>
        </p:txBody>
      </p:sp>
      <p:sp>
        <p:nvSpPr>
          <p:cNvPr id="14" name="Rectangle 13">
            <a:extLst>
              <a:ext uri="{FF2B5EF4-FFF2-40B4-BE49-F238E27FC236}">
                <a16:creationId xmlns:a16="http://schemas.microsoft.com/office/drawing/2014/main" id="{DEA0BFCE-02E3-3C71-D06F-595956B87AD3}"/>
              </a:ext>
            </a:extLst>
          </p:cNvPr>
          <p:cNvSpPr/>
          <p:nvPr userDrawn="1"/>
        </p:nvSpPr>
        <p:spPr>
          <a:xfrm>
            <a:off x="12666851" y="1748992"/>
            <a:ext cx="1213989" cy="394208"/>
          </a:xfrm>
          <a:prstGeom prst="rect">
            <a:avLst/>
          </a:prstGeom>
          <a:solidFill>
            <a:schemeClr val="accent3"/>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bg1"/>
                </a:solidFill>
              </a:rPr>
              <a:t>Hex #35BDAD</a:t>
            </a:r>
          </a:p>
        </p:txBody>
      </p:sp>
      <p:sp>
        <p:nvSpPr>
          <p:cNvPr id="15" name="Rectangle 14">
            <a:extLst>
              <a:ext uri="{FF2B5EF4-FFF2-40B4-BE49-F238E27FC236}">
                <a16:creationId xmlns:a16="http://schemas.microsoft.com/office/drawing/2014/main" id="{D890457F-564B-B80F-3C0D-B06C3B99D654}"/>
              </a:ext>
            </a:extLst>
          </p:cNvPr>
          <p:cNvSpPr/>
          <p:nvPr userDrawn="1"/>
        </p:nvSpPr>
        <p:spPr>
          <a:xfrm>
            <a:off x="12666851" y="2705047"/>
            <a:ext cx="1213989" cy="394208"/>
          </a:xfrm>
          <a:prstGeom prst="rect">
            <a:avLst/>
          </a:prstGeom>
          <a:solidFill>
            <a:schemeClr val="accent4"/>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bg1"/>
                </a:solidFill>
              </a:rPr>
              <a:t>Hex #474AC1</a:t>
            </a:r>
          </a:p>
        </p:txBody>
      </p:sp>
      <p:sp>
        <p:nvSpPr>
          <p:cNvPr id="16" name="Rectangle 15">
            <a:extLst>
              <a:ext uri="{FF2B5EF4-FFF2-40B4-BE49-F238E27FC236}">
                <a16:creationId xmlns:a16="http://schemas.microsoft.com/office/drawing/2014/main" id="{1571DA9D-093E-A0E9-83D4-BFC2BD82AAEB}"/>
              </a:ext>
            </a:extLst>
          </p:cNvPr>
          <p:cNvSpPr/>
          <p:nvPr userDrawn="1"/>
        </p:nvSpPr>
        <p:spPr>
          <a:xfrm>
            <a:off x="12666851" y="3608916"/>
            <a:ext cx="1213989" cy="394208"/>
          </a:xfrm>
          <a:prstGeom prst="rect">
            <a:avLst/>
          </a:prstGeom>
          <a:solidFill>
            <a:schemeClr val="accent6"/>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tx1"/>
                </a:solidFill>
              </a:rPr>
              <a:t>Hex #</a:t>
            </a:r>
            <a:r>
              <a:rPr lang="en-US" sz="1067" dirty="0"/>
              <a:t>8CFCA7</a:t>
            </a:r>
            <a:endParaRPr lang="en-US" sz="1067" dirty="0">
              <a:solidFill>
                <a:schemeClr val="tx1"/>
              </a:solidFill>
            </a:endParaRPr>
          </a:p>
        </p:txBody>
      </p:sp>
      <p:sp>
        <p:nvSpPr>
          <p:cNvPr id="17" name="Rectangle 16">
            <a:extLst>
              <a:ext uri="{FF2B5EF4-FFF2-40B4-BE49-F238E27FC236}">
                <a16:creationId xmlns:a16="http://schemas.microsoft.com/office/drawing/2014/main" id="{F3389CD8-CFE9-1D3D-72B3-94904E427DBE}"/>
              </a:ext>
            </a:extLst>
          </p:cNvPr>
          <p:cNvSpPr/>
          <p:nvPr userDrawn="1"/>
        </p:nvSpPr>
        <p:spPr>
          <a:xfrm>
            <a:off x="12682581" y="4582142"/>
            <a:ext cx="1213989" cy="394208"/>
          </a:xfrm>
          <a:prstGeom prst="rect">
            <a:avLst/>
          </a:prstGeom>
          <a:solidFill>
            <a:srgbClr val="F0F1F4"/>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tx1"/>
                </a:solidFill>
              </a:rPr>
              <a:t>Hex #</a:t>
            </a:r>
            <a:r>
              <a:rPr lang="en-US" sz="1067" dirty="0"/>
              <a:t>F0F1F4</a:t>
            </a:r>
            <a:endParaRPr lang="en-US" sz="1067" dirty="0">
              <a:solidFill>
                <a:schemeClr val="tx1"/>
              </a:solidFill>
            </a:endParaRPr>
          </a:p>
        </p:txBody>
      </p:sp>
      <p:sp>
        <p:nvSpPr>
          <p:cNvPr id="18" name="Rectangle 17">
            <a:extLst>
              <a:ext uri="{FF2B5EF4-FFF2-40B4-BE49-F238E27FC236}">
                <a16:creationId xmlns:a16="http://schemas.microsoft.com/office/drawing/2014/main" id="{0C3478BA-9E45-0576-AAF4-8E17580179C1}"/>
              </a:ext>
            </a:extLst>
          </p:cNvPr>
          <p:cNvSpPr/>
          <p:nvPr userDrawn="1"/>
        </p:nvSpPr>
        <p:spPr>
          <a:xfrm>
            <a:off x="12666851" y="5536143"/>
            <a:ext cx="1213989" cy="394208"/>
          </a:xfrm>
          <a:prstGeom prst="rect">
            <a:avLst/>
          </a:prstGeom>
          <a:solidFill>
            <a:srgbClr val="ADB9CA"/>
          </a:solidFill>
        </p:spPr>
        <p:txBody>
          <a:bodyPr rtlCol="0" anchor="ctr">
            <a:noAutofit/>
          </a:bodyPr>
          <a:lstStyle/>
          <a:p>
            <a:pPr algn="l"/>
            <a:r>
              <a:rPr lang="en-US" sz="1067" dirty="0">
                <a:solidFill>
                  <a:schemeClr val="bg1"/>
                </a:solidFill>
              </a:rPr>
              <a:t>Hex #ADB9CA</a:t>
            </a:r>
          </a:p>
        </p:txBody>
      </p:sp>
      <p:sp>
        <p:nvSpPr>
          <p:cNvPr id="19" name="Rectangle 18">
            <a:extLst>
              <a:ext uri="{FF2B5EF4-FFF2-40B4-BE49-F238E27FC236}">
                <a16:creationId xmlns:a16="http://schemas.microsoft.com/office/drawing/2014/main" id="{9867EAC0-87B7-A804-4EC6-287DF94509F9}"/>
              </a:ext>
            </a:extLst>
          </p:cNvPr>
          <p:cNvSpPr/>
          <p:nvPr userDrawn="1"/>
        </p:nvSpPr>
        <p:spPr>
          <a:xfrm>
            <a:off x="12666851" y="2227020"/>
            <a:ext cx="1213989" cy="394208"/>
          </a:xfrm>
          <a:prstGeom prst="rect">
            <a:avLst/>
          </a:prstGeom>
          <a:solidFill>
            <a:srgbClr val="288E82"/>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bg1"/>
                </a:solidFill>
              </a:rPr>
              <a:t>Hex #288E82</a:t>
            </a:r>
          </a:p>
        </p:txBody>
      </p:sp>
      <p:sp>
        <p:nvSpPr>
          <p:cNvPr id="20" name="Rectangle 19">
            <a:extLst>
              <a:ext uri="{FF2B5EF4-FFF2-40B4-BE49-F238E27FC236}">
                <a16:creationId xmlns:a16="http://schemas.microsoft.com/office/drawing/2014/main" id="{EE52123C-2567-62D1-7278-CC0354505BAC}"/>
              </a:ext>
            </a:extLst>
          </p:cNvPr>
          <p:cNvSpPr/>
          <p:nvPr userDrawn="1"/>
        </p:nvSpPr>
        <p:spPr>
          <a:xfrm>
            <a:off x="12666851" y="9704"/>
            <a:ext cx="1213989" cy="287323"/>
          </a:xfrm>
          <a:prstGeom prst="rect">
            <a:avLst/>
          </a:prstGeom>
          <a:noFill/>
        </p:spPr>
        <p:txBody>
          <a:bodyPr wrap="square" lIns="0" tIns="60960" rIns="0" bIns="60960" rtlCol="0" anchor="ctr">
            <a:spAutoFit/>
          </a:bodyPr>
          <a:lstStyle/>
          <a:p>
            <a:pPr algn="l"/>
            <a:r>
              <a:rPr lang="en-US" sz="1067" dirty="0">
                <a:solidFill>
                  <a:schemeClr val="tx1"/>
                </a:solidFill>
              </a:rPr>
              <a:t>WSP Color Palette</a:t>
            </a:r>
          </a:p>
        </p:txBody>
      </p:sp>
      <p:sp>
        <p:nvSpPr>
          <p:cNvPr id="21" name="Rectangle 20">
            <a:extLst>
              <a:ext uri="{FF2B5EF4-FFF2-40B4-BE49-F238E27FC236}">
                <a16:creationId xmlns:a16="http://schemas.microsoft.com/office/drawing/2014/main" id="{F786CB33-C636-9195-2B53-FC6B2D93D918}"/>
              </a:ext>
            </a:extLst>
          </p:cNvPr>
          <p:cNvSpPr/>
          <p:nvPr userDrawn="1"/>
        </p:nvSpPr>
        <p:spPr>
          <a:xfrm>
            <a:off x="12682581" y="3293606"/>
            <a:ext cx="2581264" cy="287323"/>
          </a:xfrm>
          <a:prstGeom prst="rect">
            <a:avLst/>
          </a:prstGeom>
          <a:noFill/>
        </p:spPr>
        <p:txBody>
          <a:bodyPr wrap="square" lIns="0" tIns="60960" rIns="0" bIns="60960" rtlCol="0" anchor="ctr">
            <a:spAutoFit/>
          </a:bodyPr>
          <a:lstStyle/>
          <a:p>
            <a:pPr algn="l"/>
            <a:r>
              <a:rPr lang="en-US" sz="1067" dirty="0">
                <a:solidFill>
                  <a:schemeClr val="tx1"/>
                </a:solidFill>
              </a:rPr>
              <a:t>Accent Color / Answer block color</a:t>
            </a:r>
          </a:p>
        </p:txBody>
      </p:sp>
      <p:sp>
        <p:nvSpPr>
          <p:cNvPr id="24" name="Rectangle 23">
            <a:extLst>
              <a:ext uri="{FF2B5EF4-FFF2-40B4-BE49-F238E27FC236}">
                <a16:creationId xmlns:a16="http://schemas.microsoft.com/office/drawing/2014/main" id="{6316E29B-E209-4665-453A-211813D9D48C}"/>
              </a:ext>
            </a:extLst>
          </p:cNvPr>
          <p:cNvSpPr/>
          <p:nvPr userDrawn="1"/>
        </p:nvSpPr>
        <p:spPr>
          <a:xfrm>
            <a:off x="12666851" y="5201607"/>
            <a:ext cx="2581264" cy="287323"/>
          </a:xfrm>
          <a:prstGeom prst="rect">
            <a:avLst/>
          </a:prstGeom>
          <a:noFill/>
        </p:spPr>
        <p:txBody>
          <a:bodyPr wrap="square" lIns="0" tIns="60960" rIns="0" bIns="60960" rtlCol="0" anchor="ctr">
            <a:spAutoFit/>
          </a:bodyPr>
          <a:lstStyle/>
          <a:p>
            <a:pPr algn="l"/>
            <a:r>
              <a:rPr lang="en-US" sz="1067" dirty="0">
                <a:solidFill>
                  <a:schemeClr val="tx1"/>
                </a:solidFill>
              </a:rPr>
              <a:t>Table Border Color (1pt)</a:t>
            </a:r>
          </a:p>
        </p:txBody>
      </p:sp>
      <p:sp>
        <p:nvSpPr>
          <p:cNvPr id="25" name="Rectangle 24">
            <a:extLst>
              <a:ext uri="{FF2B5EF4-FFF2-40B4-BE49-F238E27FC236}">
                <a16:creationId xmlns:a16="http://schemas.microsoft.com/office/drawing/2014/main" id="{CFC11757-AAC8-58D7-3498-019330B6494E}"/>
              </a:ext>
            </a:extLst>
          </p:cNvPr>
          <p:cNvSpPr/>
          <p:nvPr userDrawn="1"/>
        </p:nvSpPr>
        <p:spPr>
          <a:xfrm>
            <a:off x="12666851" y="6486145"/>
            <a:ext cx="1213989" cy="394208"/>
          </a:xfrm>
          <a:prstGeom prst="rect">
            <a:avLst/>
          </a:prstGeom>
          <a:solidFill>
            <a:schemeClr val="tx2">
              <a:lumMod val="60000"/>
              <a:lumOff val="40000"/>
            </a:schemeClr>
          </a:solidFill>
        </p:spPr>
        <p:txBody>
          <a:bodyPr rtlCol="0" anchor="ctr">
            <a:noAutofit/>
          </a:bodyPr>
          <a:lstStyle/>
          <a:p>
            <a:pPr algn="l"/>
            <a:r>
              <a:rPr lang="en-US" sz="1067" dirty="0">
                <a:solidFill>
                  <a:schemeClr val="bg1"/>
                </a:solidFill>
              </a:rPr>
              <a:t>Hex #8497B0</a:t>
            </a:r>
          </a:p>
        </p:txBody>
      </p:sp>
      <p:sp>
        <p:nvSpPr>
          <p:cNvPr id="26" name="Rectangle 25">
            <a:extLst>
              <a:ext uri="{FF2B5EF4-FFF2-40B4-BE49-F238E27FC236}">
                <a16:creationId xmlns:a16="http://schemas.microsoft.com/office/drawing/2014/main" id="{C8140EA7-219E-25A0-D824-68E3D18D38EF}"/>
              </a:ext>
            </a:extLst>
          </p:cNvPr>
          <p:cNvSpPr/>
          <p:nvPr userDrawn="1"/>
        </p:nvSpPr>
        <p:spPr>
          <a:xfrm>
            <a:off x="12666851" y="6151609"/>
            <a:ext cx="2596994" cy="287323"/>
          </a:xfrm>
          <a:prstGeom prst="rect">
            <a:avLst/>
          </a:prstGeom>
          <a:noFill/>
        </p:spPr>
        <p:txBody>
          <a:bodyPr wrap="square" lIns="0" tIns="60960" rIns="0" bIns="60960" rtlCol="0" anchor="ctr">
            <a:spAutoFit/>
          </a:bodyPr>
          <a:lstStyle/>
          <a:p>
            <a:pPr algn="l"/>
            <a:r>
              <a:rPr lang="en-US" sz="1067" dirty="0">
                <a:solidFill>
                  <a:schemeClr val="tx1"/>
                </a:solidFill>
              </a:rPr>
              <a:t>Image/Screenshot Border (0.75pt)</a:t>
            </a:r>
          </a:p>
        </p:txBody>
      </p:sp>
      <p:sp>
        <p:nvSpPr>
          <p:cNvPr id="27" name="Rectangle 26">
            <a:extLst>
              <a:ext uri="{FF2B5EF4-FFF2-40B4-BE49-F238E27FC236}">
                <a16:creationId xmlns:a16="http://schemas.microsoft.com/office/drawing/2014/main" id="{34013E7D-7323-5FAF-7A27-3A55BDA3A045}"/>
              </a:ext>
            </a:extLst>
          </p:cNvPr>
          <p:cNvSpPr/>
          <p:nvPr userDrawn="1"/>
        </p:nvSpPr>
        <p:spPr>
          <a:xfrm>
            <a:off x="12682580" y="4247607"/>
            <a:ext cx="4183577" cy="287323"/>
          </a:xfrm>
          <a:prstGeom prst="rect">
            <a:avLst/>
          </a:prstGeom>
          <a:noFill/>
        </p:spPr>
        <p:txBody>
          <a:bodyPr wrap="square" lIns="0" tIns="60960" rIns="0" bIns="60960" rtlCol="0" anchor="ctr">
            <a:spAutoFit/>
          </a:bodyPr>
          <a:lstStyle/>
          <a:p>
            <a:pPr algn="l"/>
            <a:r>
              <a:rPr lang="en-US" sz="1067" dirty="0">
                <a:solidFill>
                  <a:schemeClr val="tx1"/>
                </a:solidFill>
              </a:rPr>
              <a:t>Table Sidebar Color, Equation blocks, and Unanswered Exercise blocks</a:t>
            </a:r>
          </a:p>
        </p:txBody>
      </p:sp>
      <p:sp>
        <p:nvSpPr>
          <p:cNvPr id="28" name="Rectangle 27">
            <a:extLst>
              <a:ext uri="{FF2B5EF4-FFF2-40B4-BE49-F238E27FC236}">
                <a16:creationId xmlns:a16="http://schemas.microsoft.com/office/drawing/2014/main" id="{B5AA3AF8-F2B7-CC7C-7FCA-3257A8FB1874}"/>
              </a:ext>
            </a:extLst>
          </p:cNvPr>
          <p:cNvSpPr/>
          <p:nvPr userDrawn="1"/>
        </p:nvSpPr>
        <p:spPr>
          <a:xfrm>
            <a:off x="14049856" y="314908"/>
            <a:ext cx="1213989" cy="394208"/>
          </a:xfrm>
          <a:prstGeom prst="rect">
            <a:avLst/>
          </a:prstGeom>
          <a:solidFill>
            <a:schemeClr val="tx2">
              <a:lumMod val="20000"/>
              <a:lumOff val="80000"/>
            </a:schemeClr>
          </a:solidFill>
        </p:spPr>
        <p:txBody>
          <a:bodyPr rtlCol="0" anchor="ctr">
            <a:noAutofit/>
          </a:bodyPr>
          <a:lstStyle/>
          <a:p>
            <a:pPr algn="l"/>
            <a:r>
              <a:rPr lang="en-US" sz="1067" dirty="0">
                <a:solidFill>
                  <a:schemeClr val="tx1"/>
                </a:solidFill>
              </a:rPr>
              <a:t>Hex #D6DCE5</a:t>
            </a:r>
          </a:p>
        </p:txBody>
      </p:sp>
      <p:sp>
        <p:nvSpPr>
          <p:cNvPr id="29" name="Rectangle 28">
            <a:extLst>
              <a:ext uri="{FF2B5EF4-FFF2-40B4-BE49-F238E27FC236}">
                <a16:creationId xmlns:a16="http://schemas.microsoft.com/office/drawing/2014/main" id="{726270B0-9A84-7ACC-916F-EE6FEC8DF8A0}"/>
              </a:ext>
            </a:extLst>
          </p:cNvPr>
          <p:cNvSpPr/>
          <p:nvPr userDrawn="1"/>
        </p:nvSpPr>
        <p:spPr>
          <a:xfrm>
            <a:off x="14049856" y="792936"/>
            <a:ext cx="1213989" cy="394208"/>
          </a:xfrm>
          <a:prstGeom prst="rect">
            <a:avLst/>
          </a:prstGeom>
          <a:solidFill>
            <a:schemeClr val="accent1">
              <a:lumMod val="20000"/>
              <a:lumOff val="80000"/>
            </a:schemeClr>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tx1"/>
                </a:solidFill>
              </a:rPr>
              <a:t>Hex #C7EBFC</a:t>
            </a:r>
          </a:p>
        </p:txBody>
      </p:sp>
      <p:sp>
        <p:nvSpPr>
          <p:cNvPr id="30" name="Rectangle 29">
            <a:extLst>
              <a:ext uri="{FF2B5EF4-FFF2-40B4-BE49-F238E27FC236}">
                <a16:creationId xmlns:a16="http://schemas.microsoft.com/office/drawing/2014/main" id="{A3FEB719-0183-22BE-6860-497071867060}"/>
              </a:ext>
            </a:extLst>
          </p:cNvPr>
          <p:cNvSpPr/>
          <p:nvPr userDrawn="1"/>
        </p:nvSpPr>
        <p:spPr>
          <a:xfrm>
            <a:off x="14049856" y="1270964"/>
            <a:ext cx="1213989" cy="394208"/>
          </a:xfrm>
          <a:prstGeom prst="rect">
            <a:avLst/>
          </a:prstGeom>
          <a:solidFill>
            <a:schemeClr val="accent2">
              <a:lumMod val="20000"/>
              <a:lumOff val="80000"/>
            </a:schemeClr>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tx1"/>
                </a:solidFill>
              </a:rPr>
              <a:t>Hex #DBF2FD</a:t>
            </a:r>
          </a:p>
        </p:txBody>
      </p:sp>
      <p:sp>
        <p:nvSpPr>
          <p:cNvPr id="31" name="Rectangle 30">
            <a:extLst>
              <a:ext uri="{FF2B5EF4-FFF2-40B4-BE49-F238E27FC236}">
                <a16:creationId xmlns:a16="http://schemas.microsoft.com/office/drawing/2014/main" id="{7211233B-5C08-F743-5889-D87D431EAA51}"/>
              </a:ext>
            </a:extLst>
          </p:cNvPr>
          <p:cNvSpPr/>
          <p:nvPr userDrawn="1"/>
        </p:nvSpPr>
        <p:spPr>
          <a:xfrm>
            <a:off x="14049855" y="9704"/>
            <a:ext cx="1383005" cy="287323"/>
          </a:xfrm>
          <a:prstGeom prst="rect">
            <a:avLst/>
          </a:prstGeom>
          <a:noFill/>
        </p:spPr>
        <p:txBody>
          <a:bodyPr wrap="square" lIns="0" tIns="60960" rIns="0" bIns="60960" rtlCol="0" anchor="ctr">
            <a:spAutoFit/>
          </a:bodyPr>
          <a:lstStyle/>
          <a:p>
            <a:pPr algn="l"/>
            <a:r>
              <a:rPr lang="en-US" sz="1067" dirty="0">
                <a:solidFill>
                  <a:schemeClr val="tx1"/>
                </a:solidFill>
              </a:rPr>
              <a:t>Content Box Colors</a:t>
            </a:r>
          </a:p>
        </p:txBody>
      </p:sp>
      <p:sp>
        <p:nvSpPr>
          <p:cNvPr id="32" name="Rectangle 31">
            <a:extLst>
              <a:ext uri="{FF2B5EF4-FFF2-40B4-BE49-F238E27FC236}">
                <a16:creationId xmlns:a16="http://schemas.microsoft.com/office/drawing/2014/main" id="{7A5D6DF2-7CD1-D116-D321-C629E9726AAB}"/>
              </a:ext>
            </a:extLst>
          </p:cNvPr>
          <p:cNvSpPr/>
          <p:nvPr userDrawn="1"/>
        </p:nvSpPr>
        <p:spPr>
          <a:xfrm>
            <a:off x="14049856" y="1748992"/>
            <a:ext cx="1213989" cy="394208"/>
          </a:xfrm>
          <a:prstGeom prst="rect">
            <a:avLst/>
          </a:prstGeom>
          <a:solidFill>
            <a:schemeClr val="accent3">
              <a:lumMod val="20000"/>
              <a:lumOff val="80000"/>
            </a:schemeClr>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tx1"/>
                </a:solidFill>
              </a:rPr>
              <a:t>Hex #D5F3F0</a:t>
            </a:r>
          </a:p>
        </p:txBody>
      </p:sp>
      <p:sp>
        <p:nvSpPr>
          <p:cNvPr id="34" name="Rectangle 33">
            <a:extLst>
              <a:ext uri="{FF2B5EF4-FFF2-40B4-BE49-F238E27FC236}">
                <a16:creationId xmlns:a16="http://schemas.microsoft.com/office/drawing/2014/main" id="{17266B58-74A1-077C-918C-FF590CEA65EE}"/>
              </a:ext>
            </a:extLst>
          </p:cNvPr>
          <p:cNvSpPr/>
          <p:nvPr userDrawn="1"/>
        </p:nvSpPr>
        <p:spPr>
          <a:xfrm>
            <a:off x="14049856" y="2227020"/>
            <a:ext cx="1213989" cy="394208"/>
          </a:xfrm>
          <a:prstGeom prst="rect">
            <a:avLst/>
          </a:prstGeom>
          <a:solidFill>
            <a:schemeClr val="accent4">
              <a:lumMod val="20000"/>
              <a:lumOff val="80000"/>
            </a:schemeClr>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tx1"/>
                </a:solidFill>
              </a:rPr>
              <a:t>Hex #DADBF3</a:t>
            </a:r>
          </a:p>
        </p:txBody>
      </p:sp>
      <p:sp>
        <p:nvSpPr>
          <p:cNvPr id="35" name="Rectangle 34">
            <a:extLst>
              <a:ext uri="{FF2B5EF4-FFF2-40B4-BE49-F238E27FC236}">
                <a16:creationId xmlns:a16="http://schemas.microsoft.com/office/drawing/2014/main" id="{B972A96A-2B79-0CD9-C7F3-ADC0AB8E9817}"/>
              </a:ext>
            </a:extLst>
          </p:cNvPr>
          <p:cNvSpPr/>
          <p:nvPr userDrawn="1"/>
        </p:nvSpPr>
        <p:spPr>
          <a:xfrm>
            <a:off x="14049856" y="2705047"/>
            <a:ext cx="1213989" cy="394208"/>
          </a:xfrm>
          <a:prstGeom prst="rect">
            <a:avLst/>
          </a:prstGeom>
          <a:solidFill>
            <a:srgbClr val="F0F1F4"/>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tx1"/>
                </a:solidFill>
              </a:rPr>
              <a:t>Hex #</a:t>
            </a:r>
            <a:r>
              <a:rPr lang="en-US" sz="1067" dirty="0"/>
              <a:t>F0F1F4</a:t>
            </a:r>
            <a:endParaRPr lang="en-US" sz="1067" dirty="0">
              <a:solidFill>
                <a:schemeClr val="tx1"/>
              </a:solidFill>
            </a:endParaRPr>
          </a:p>
        </p:txBody>
      </p:sp>
      <p:sp>
        <p:nvSpPr>
          <p:cNvPr id="39" name="Rectangle 38">
            <a:extLst>
              <a:ext uri="{FF2B5EF4-FFF2-40B4-BE49-F238E27FC236}">
                <a16:creationId xmlns:a16="http://schemas.microsoft.com/office/drawing/2014/main" id="{92FA5701-C634-99D7-DD98-D5AC8D434963}"/>
              </a:ext>
            </a:extLst>
          </p:cNvPr>
          <p:cNvSpPr/>
          <p:nvPr userDrawn="1"/>
        </p:nvSpPr>
        <p:spPr>
          <a:xfrm>
            <a:off x="15452586" y="314908"/>
            <a:ext cx="1213989" cy="394208"/>
          </a:xfrm>
          <a:prstGeom prst="rect">
            <a:avLst/>
          </a:prstGeom>
          <a:solidFill>
            <a:schemeClr val="tx1"/>
          </a:solidFill>
        </p:spPr>
        <p:txBody>
          <a:bodyPr rtlCol="0" anchor="ctr">
            <a:noAutofit/>
          </a:bodyPr>
          <a:lstStyle/>
          <a:p>
            <a:pPr marL="0" marR="0" lvl="0" indent="0" algn="l" defTabSz="914446" rtl="0" eaLnBrk="1" fontAlgn="auto" latinLnBrk="0" hangingPunct="1">
              <a:lnSpc>
                <a:spcPct val="100000"/>
              </a:lnSpc>
              <a:spcBef>
                <a:spcPts val="0"/>
              </a:spcBef>
              <a:spcAft>
                <a:spcPts val="0"/>
              </a:spcAft>
              <a:buClrTx/>
              <a:buSzTx/>
              <a:buFontTx/>
              <a:buNone/>
              <a:tabLst/>
              <a:defRPr/>
            </a:pPr>
            <a:r>
              <a:rPr lang="en-US" sz="1067" dirty="0">
                <a:solidFill>
                  <a:schemeClr val="bg1"/>
                </a:solidFill>
              </a:rPr>
              <a:t>Hex #000000</a:t>
            </a:r>
          </a:p>
        </p:txBody>
      </p:sp>
      <p:sp>
        <p:nvSpPr>
          <p:cNvPr id="40" name="Rectangle 39">
            <a:extLst>
              <a:ext uri="{FF2B5EF4-FFF2-40B4-BE49-F238E27FC236}">
                <a16:creationId xmlns:a16="http://schemas.microsoft.com/office/drawing/2014/main" id="{1A60D231-FBFC-D0ED-E756-C3EEC974DC54}"/>
              </a:ext>
            </a:extLst>
          </p:cNvPr>
          <p:cNvSpPr/>
          <p:nvPr userDrawn="1"/>
        </p:nvSpPr>
        <p:spPr>
          <a:xfrm>
            <a:off x="15452586" y="9704"/>
            <a:ext cx="1213989" cy="287323"/>
          </a:xfrm>
          <a:prstGeom prst="rect">
            <a:avLst/>
          </a:prstGeom>
          <a:noFill/>
        </p:spPr>
        <p:txBody>
          <a:bodyPr wrap="square" lIns="0" tIns="60960" rIns="0" bIns="60960" rtlCol="0" anchor="ctr">
            <a:spAutoFit/>
          </a:bodyPr>
          <a:lstStyle/>
          <a:p>
            <a:pPr algn="l"/>
            <a:r>
              <a:rPr lang="en-US" sz="1067" dirty="0">
                <a:solidFill>
                  <a:schemeClr val="tx1"/>
                </a:solidFill>
              </a:rPr>
              <a:t>Text Color</a:t>
            </a:r>
          </a:p>
        </p:txBody>
      </p:sp>
    </p:spTree>
    <p:custDataLst>
      <p:tags r:id="rId33"/>
    </p:custDataLst>
    <p:extLst>
      <p:ext uri="{BB962C8B-B14F-4D97-AF65-F5344CB8AC3E}">
        <p14:creationId xmlns:p14="http://schemas.microsoft.com/office/powerpoint/2010/main" val="18022057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Lst>
  <p:hf hdr="0" ftr="0" dt="0"/>
  <p:txStyles>
    <p:titleStyle>
      <a:lvl1pPr algn="l" defTabSz="914446" rtl="0" eaLnBrk="1" latinLnBrk="0" hangingPunct="1">
        <a:lnSpc>
          <a:spcPct val="90000"/>
        </a:lnSpc>
        <a:spcBef>
          <a:spcPct val="0"/>
        </a:spcBef>
        <a:buNone/>
        <a:defRPr sz="2400" b="1" kern="1200">
          <a:solidFill>
            <a:schemeClr val="bg1"/>
          </a:solidFill>
          <a:latin typeface="+mj-lt"/>
          <a:ea typeface="Tahoma" panose="020B0604030504040204" pitchFamily="34" charset="0"/>
          <a:cs typeface="Tahoma" panose="020B0604030504040204" pitchFamily="34" charset="0"/>
        </a:defRPr>
      </a:lvl1pPr>
    </p:titleStyle>
    <p:bodyStyle>
      <a:lvl1pPr marL="228611" indent="-228611" algn="l" defTabSz="914446" rtl="0" eaLnBrk="1" latinLnBrk="0" hangingPunct="1">
        <a:lnSpc>
          <a:spcPct val="120000"/>
        </a:lnSpc>
        <a:spcBef>
          <a:spcPts val="1000"/>
        </a:spcBef>
        <a:spcAft>
          <a:spcPts val="333"/>
        </a:spcAft>
        <a:buClr>
          <a:srgbClr val="0B8ECC"/>
        </a:buClr>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1pPr>
      <a:lvl2pPr marL="742987" indent="-285764" algn="l" defTabSz="914446" rtl="0" eaLnBrk="1" latinLnBrk="0" hangingPunct="1">
        <a:lnSpc>
          <a:spcPct val="120000"/>
        </a:lnSpc>
        <a:spcBef>
          <a:spcPts val="333"/>
        </a:spcBef>
        <a:spcAft>
          <a:spcPts val="333"/>
        </a:spcAft>
        <a:buClr>
          <a:srgbClr val="0B8ECC"/>
        </a:buClr>
        <a:buSzPct val="100000"/>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2pPr>
      <a:lvl3pPr marL="1143057" indent="-228611" algn="l" defTabSz="914446" rtl="0" eaLnBrk="1" latinLnBrk="0" hangingPunct="1">
        <a:lnSpc>
          <a:spcPct val="120000"/>
        </a:lnSpc>
        <a:spcBef>
          <a:spcPts val="333"/>
        </a:spcBef>
        <a:spcAft>
          <a:spcPts val="333"/>
        </a:spcAft>
        <a:buClr>
          <a:srgbClr val="0B8ECC"/>
        </a:buClr>
        <a:buSzPct val="100000"/>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3pPr>
      <a:lvl4pPr marL="1600280" indent="-228611" algn="l" defTabSz="914446" rtl="0" eaLnBrk="1" latinLnBrk="0" hangingPunct="1">
        <a:lnSpc>
          <a:spcPct val="120000"/>
        </a:lnSpc>
        <a:spcBef>
          <a:spcPts val="333"/>
        </a:spcBef>
        <a:spcAft>
          <a:spcPts val="333"/>
        </a:spcAft>
        <a:buClr>
          <a:srgbClr val="0B8ECC"/>
        </a:buClr>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4pPr>
      <a:lvl5pPr marL="2057503" indent="-228611" algn="l" defTabSz="914446" rtl="0" eaLnBrk="1" latinLnBrk="0" hangingPunct="1">
        <a:lnSpc>
          <a:spcPct val="120000"/>
        </a:lnSpc>
        <a:spcBef>
          <a:spcPts val="333"/>
        </a:spcBef>
        <a:spcAft>
          <a:spcPts val="333"/>
        </a:spcAft>
        <a:buClr>
          <a:srgbClr val="0B8ECC"/>
        </a:buClr>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5pPr>
      <a:lvl6pPr marL="2514726"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49"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46" rtl="0" eaLnBrk="1" latinLnBrk="0" hangingPunct="1">
        <a:defRPr sz="1800" kern="1200">
          <a:solidFill>
            <a:schemeClr val="tx1"/>
          </a:solidFill>
          <a:latin typeface="+mn-lt"/>
          <a:ea typeface="+mn-ea"/>
          <a:cs typeface="+mn-cs"/>
        </a:defRPr>
      </a:lvl1pPr>
      <a:lvl2pPr marL="457223" algn="l" defTabSz="914446" rtl="0" eaLnBrk="1" latinLnBrk="0" hangingPunct="1">
        <a:defRPr sz="1800" kern="1200">
          <a:solidFill>
            <a:schemeClr val="tx1"/>
          </a:solidFill>
          <a:latin typeface="+mn-lt"/>
          <a:ea typeface="+mn-ea"/>
          <a:cs typeface="+mn-cs"/>
        </a:defRPr>
      </a:lvl2pPr>
      <a:lvl3pPr marL="914446" algn="l" defTabSz="914446" rtl="0" eaLnBrk="1" latinLnBrk="0" hangingPunct="1">
        <a:defRPr sz="1800" kern="1200">
          <a:solidFill>
            <a:schemeClr val="tx1"/>
          </a:solidFill>
          <a:latin typeface="+mn-lt"/>
          <a:ea typeface="+mn-ea"/>
          <a:cs typeface="+mn-cs"/>
        </a:defRPr>
      </a:lvl3pPr>
      <a:lvl4pPr marL="1371669" algn="l" defTabSz="914446" rtl="0" eaLnBrk="1" latinLnBrk="0" hangingPunct="1">
        <a:defRPr sz="1800" kern="1200">
          <a:solidFill>
            <a:schemeClr val="tx1"/>
          </a:solidFill>
          <a:latin typeface="+mn-lt"/>
          <a:ea typeface="+mn-ea"/>
          <a:cs typeface="+mn-cs"/>
        </a:defRPr>
      </a:lvl4pPr>
      <a:lvl5pPr marL="1828891" algn="l" defTabSz="914446" rtl="0" eaLnBrk="1" latinLnBrk="0" hangingPunct="1">
        <a:defRPr sz="1800" kern="1200">
          <a:solidFill>
            <a:schemeClr val="tx1"/>
          </a:solidFill>
          <a:latin typeface="+mn-lt"/>
          <a:ea typeface="+mn-ea"/>
          <a:cs typeface="+mn-cs"/>
        </a:defRPr>
      </a:lvl5pPr>
      <a:lvl6pPr marL="2286114" algn="l" defTabSz="914446" rtl="0" eaLnBrk="1" latinLnBrk="0" hangingPunct="1">
        <a:defRPr sz="1800" kern="1200">
          <a:solidFill>
            <a:schemeClr val="tx1"/>
          </a:solidFill>
          <a:latin typeface="+mn-lt"/>
          <a:ea typeface="+mn-ea"/>
          <a:cs typeface="+mn-cs"/>
        </a:defRPr>
      </a:lvl6pPr>
      <a:lvl7pPr marL="2743337" algn="l" defTabSz="914446" rtl="0" eaLnBrk="1" latinLnBrk="0" hangingPunct="1">
        <a:defRPr sz="1800" kern="1200">
          <a:solidFill>
            <a:schemeClr val="tx1"/>
          </a:solidFill>
          <a:latin typeface="+mn-lt"/>
          <a:ea typeface="+mn-ea"/>
          <a:cs typeface="+mn-cs"/>
        </a:defRPr>
      </a:lvl7pPr>
      <a:lvl8pPr marL="3200560" algn="l" defTabSz="914446" rtl="0" eaLnBrk="1" latinLnBrk="0" hangingPunct="1">
        <a:defRPr sz="1800" kern="1200">
          <a:solidFill>
            <a:schemeClr val="tx1"/>
          </a:solidFill>
          <a:latin typeface="+mn-lt"/>
          <a:ea typeface="+mn-ea"/>
          <a:cs typeface="+mn-cs"/>
        </a:defRPr>
      </a:lvl8pPr>
      <a:lvl9pPr marL="3657783" algn="l" defTabSz="914446"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6084">
          <p15:clr>
            <a:srgbClr val="F26B43"/>
          </p15:clr>
        </p15:guide>
        <p15:guide id="6" pos="896">
          <p15:clr>
            <a:srgbClr val="F26B43"/>
          </p15:clr>
        </p15:guide>
        <p15:guide id="9" pos="10620">
          <p15:clr>
            <a:srgbClr val="F26B43"/>
          </p15:clr>
        </p15:guide>
        <p15:guide id="10" pos="5760">
          <p15:clr>
            <a:srgbClr val="F26B43"/>
          </p15:clr>
        </p15:guide>
        <p15:guide id="11" orient="horz" pos="15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hyperlink" Target="https://docs.google.com/document/d/1SHsGvNu752eBrBessQlwR9dnZkZDrmIRqF3YfDJKuK8/edit?usp=sharing" TargetMode="External"/><Relationship Id="rId5" Type="http://schemas.openxmlformats.org/officeDocument/2006/relationships/hyperlink" Target="https://chatgpt.com/" TargetMode="Externa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https://docs.google.com/document/d/11UrUkgKpuyLaELPRmSHgZ3LBlzGfWfoqycriMCWstLk/edit?usp=sharing" TargetMode="Externa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hyperlink" Target="https://docs.google.com/document/d/1SHsGvNu752eBrBessQlwR9dnZkZDrmIRqF3YfDJKuK8/edit?usp=sharing" TargetMode="External"/><Relationship Id="rId5" Type="http://schemas.openxmlformats.org/officeDocument/2006/relationships/hyperlink" Target="https://chatgpt.com/" TargetMode="Externa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0.png"/><Relationship Id="rId7" Type="http://schemas.openxmlformats.org/officeDocument/2006/relationships/diagramColors" Target="../diagrams/colors1.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AF529F-B86A-83C8-478E-307AC30917EC}"/>
              </a:ext>
            </a:extLst>
          </p:cNvPr>
          <p:cNvPicPr>
            <a:picLocks noChangeAspect="1"/>
          </p:cNvPicPr>
          <p:nvPr/>
        </p:nvPicPr>
        <p:blipFill>
          <a:blip r:embed="rId2"/>
          <a:stretch>
            <a:fillRect/>
          </a:stretch>
        </p:blipFill>
        <p:spPr>
          <a:xfrm>
            <a:off x="-1" y="0"/>
            <a:ext cx="12208595" cy="6863743"/>
          </a:xfrm>
          <a:prstGeom prst="rect">
            <a:avLst/>
          </a:prstGeom>
        </p:spPr>
      </p:pic>
      <p:sp>
        <p:nvSpPr>
          <p:cNvPr id="4" name="Rectangle 3">
            <a:extLst>
              <a:ext uri="{FF2B5EF4-FFF2-40B4-BE49-F238E27FC236}">
                <a16:creationId xmlns:a16="http://schemas.microsoft.com/office/drawing/2014/main" id="{8C403872-6FAD-0F11-5844-575593A583D8}"/>
              </a:ext>
            </a:extLst>
          </p:cNvPr>
          <p:cNvSpPr/>
          <p:nvPr/>
        </p:nvSpPr>
        <p:spPr>
          <a:xfrm>
            <a:off x="359229" y="238636"/>
            <a:ext cx="4743450" cy="1938992"/>
          </a:xfrm>
          <a:prstGeom prst="rect">
            <a:avLst/>
          </a:prstGeom>
        </p:spPr>
        <p:txBody>
          <a:bodyPr wrap="square">
            <a:spAutoFit/>
          </a:bodyPr>
          <a:lstStyle/>
          <a:p>
            <a:r>
              <a:rPr lang="en-US" sz="4000" b="1" dirty="0">
                <a:solidFill>
                  <a:schemeClr val="bg1"/>
                </a:solidFill>
                <a:latin typeface="Montserrat" charset="0"/>
                <a:ea typeface="Montserrat" charset="0"/>
                <a:cs typeface="Montserrat" charset="0"/>
              </a:rPr>
              <a:t>FINANCIAL REPORTING &amp; NARRATIVE</a:t>
            </a:r>
          </a:p>
        </p:txBody>
      </p:sp>
      <p:pic>
        <p:nvPicPr>
          <p:cNvPr id="6" name="Picture 5">
            <a:extLst>
              <a:ext uri="{FF2B5EF4-FFF2-40B4-BE49-F238E27FC236}">
                <a16:creationId xmlns:a16="http://schemas.microsoft.com/office/drawing/2014/main" id="{8F922CCA-AE82-A418-52D1-CBC82BEC14DD}"/>
              </a:ext>
            </a:extLst>
          </p:cNvPr>
          <p:cNvPicPr>
            <a:picLocks noChangeAspect="1"/>
          </p:cNvPicPr>
          <p:nvPr/>
        </p:nvPicPr>
        <p:blipFill>
          <a:blip r:embed="rId3"/>
          <a:stretch>
            <a:fillRect/>
          </a:stretch>
        </p:blipFill>
        <p:spPr>
          <a:xfrm>
            <a:off x="134842" y="5586363"/>
            <a:ext cx="3856133" cy="1065672"/>
          </a:xfrm>
          <a:prstGeom prst="rect">
            <a:avLst/>
          </a:prstGeom>
        </p:spPr>
      </p:pic>
    </p:spTree>
    <p:extLst>
      <p:ext uri="{BB962C8B-B14F-4D97-AF65-F5344CB8AC3E}">
        <p14:creationId xmlns:p14="http://schemas.microsoft.com/office/powerpoint/2010/main" val="2270711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CA93B0-B7A6-F7F7-2245-043E6D23C4F4}"/>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06B3081-48CD-AA00-F377-97724B56FAAA}"/>
              </a:ext>
            </a:extLst>
          </p:cNvPr>
          <p:cNvPicPr>
            <a:picLocks noChangeAspect="1"/>
          </p:cNvPicPr>
          <p:nvPr/>
        </p:nvPicPr>
        <p:blipFill>
          <a:blip r:embed="rId2"/>
          <a:stretch>
            <a:fillRect/>
          </a:stretch>
        </p:blipFill>
        <p:spPr>
          <a:xfrm>
            <a:off x="0" y="0"/>
            <a:ext cx="12224773" cy="6858000"/>
          </a:xfrm>
          <a:prstGeom prst="rect">
            <a:avLst/>
          </a:prstGeom>
        </p:spPr>
      </p:pic>
      <p:pic>
        <p:nvPicPr>
          <p:cNvPr id="6" name="Picture 5">
            <a:extLst>
              <a:ext uri="{FF2B5EF4-FFF2-40B4-BE49-F238E27FC236}">
                <a16:creationId xmlns:a16="http://schemas.microsoft.com/office/drawing/2014/main" id="{CD56E6C0-AD73-D375-AEA8-31A58C7AF0DD}"/>
              </a:ext>
            </a:extLst>
          </p:cNvPr>
          <p:cNvPicPr>
            <a:picLocks noChangeAspect="1"/>
          </p:cNvPicPr>
          <p:nvPr/>
        </p:nvPicPr>
        <p:blipFill>
          <a:blip r:embed="rId3"/>
          <a:srcRect l="2731" t="18967" r="5594" b="23672"/>
          <a:stretch/>
        </p:blipFill>
        <p:spPr>
          <a:xfrm>
            <a:off x="9428854" y="90489"/>
            <a:ext cx="2763146" cy="477788"/>
          </a:xfrm>
          <a:prstGeom prst="rect">
            <a:avLst/>
          </a:prstGeom>
        </p:spPr>
      </p:pic>
      <p:sp>
        <p:nvSpPr>
          <p:cNvPr id="7" name="Прямоугольник 9">
            <a:extLst>
              <a:ext uri="{FF2B5EF4-FFF2-40B4-BE49-F238E27FC236}">
                <a16:creationId xmlns:a16="http://schemas.microsoft.com/office/drawing/2014/main" id="{0B13DC28-8935-6DEB-C9E9-FDD8D841C034}"/>
              </a:ext>
            </a:extLst>
          </p:cNvPr>
          <p:cNvSpPr/>
          <p:nvPr/>
        </p:nvSpPr>
        <p:spPr>
          <a:xfrm>
            <a:off x="154722" y="90489"/>
            <a:ext cx="9827492" cy="461665"/>
          </a:xfrm>
          <a:prstGeom prst="rect">
            <a:avLst/>
          </a:prstGeom>
        </p:spPr>
        <p:txBody>
          <a:bodyPr wrap="square">
            <a:spAutoFit/>
          </a:bodyPr>
          <a:lstStyle/>
          <a:p>
            <a:r>
              <a:rPr lang="en-US" sz="2400" dirty="0">
                <a:solidFill>
                  <a:schemeClr val="bg1"/>
                </a:solidFill>
                <a:latin typeface="Montserrat" charset="0"/>
                <a:ea typeface="Montserrat" charset="0"/>
                <a:cs typeface="Montserrat" charset="0"/>
              </a:rPr>
              <a:t>Practical Project</a:t>
            </a:r>
          </a:p>
        </p:txBody>
      </p:sp>
      <p:sp>
        <p:nvSpPr>
          <p:cNvPr id="9" name="TextBox 8">
            <a:extLst>
              <a:ext uri="{FF2B5EF4-FFF2-40B4-BE49-F238E27FC236}">
                <a16:creationId xmlns:a16="http://schemas.microsoft.com/office/drawing/2014/main" id="{3F7584AE-D8B4-970A-865F-B0DBF838B722}"/>
              </a:ext>
            </a:extLst>
          </p:cNvPr>
          <p:cNvSpPr txBox="1"/>
          <p:nvPr/>
        </p:nvSpPr>
        <p:spPr>
          <a:xfrm rot="5400000">
            <a:off x="9505627" y="3291463"/>
            <a:ext cx="5106141" cy="338554"/>
          </a:xfrm>
          <a:prstGeom prst="rect">
            <a:avLst/>
          </a:prstGeom>
          <a:noFill/>
        </p:spPr>
        <p:txBody>
          <a:bodyPr wrap="none" rtlCol="0">
            <a:spAutoFit/>
          </a:bodyPr>
          <a:lstStyle/>
          <a:p>
            <a:r>
              <a:rPr lang="en-US" sz="1600" dirty="0">
                <a:solidFill>
                  <a:schemeClr val="accent3"/>
                </a:solidFill>
              </a:rPr>
              <a:t>© All rights reserved for Dr. Ryan Ahmed @Stemplicity Inc. </a:t>
            </a:r>
          </a:p>
        </p:txBody>
      </p:sp>
      <p:pic>
        <p:nvPicPr>
          <p:cNvPr id="2" name="Picture 1">
            <a:extLst>
              <a:ext uri="{FF2B5EF4-FFF2-40B4-BE49-F238E27FC236}">
                <a16:creationId xmlns:a16="http://schemas.microsoft.com/office/drawing/2014/main" id="{75EE1374-F331-B2A2-2F7B-4C6663C9F4A7}"/>
              </a:ext>
            </a:extLst>
          </p:cNvPr>
          <p:cNvPicPr>
            <a:picLocks noChangeAspect="1"/>
          </p:cNvPicPr>
          <p:nvPr/>
        </p:nvPicPr>
        <p:blipFill>
          <a:blip r:embed="rId4"/>
          <a:stretch>
            <a:fillRect/>
          </a:stretch>
        </p:blipFill>
        <p:spPr>
          <a:xfrm>
            <a:off x="1661630" y="2582389"/>
            <a:ext cx="8061490" cy="4014622"/>
          </a:xfrm>
          <a:prstGeom prst="rect">
            <a:avLst/>
          </a:prstGeom>
          <a:ln w="38100">
            <a:solidFill>
              <a:srgbClr val="11CCDD"/>
            </a:solidFill>
          </a:ln>
        </p:spPr>
      </p:pic>
      <p:sp>
        <p:nvSpPr>
          <p:cNvPr id="4" name="TextBox 3">
            <a:extLst>
              <a:ext uri="{FF2B5EF4-FFF2-40B4-BE49-F238E27FC236}">
                <a16:creationId xmlns:a16="http://schemas.microsoft.com/office/drawing/2014/main" id="{9260CFE5-B49F-E281-D2D6-0F2667D6B923}"/>
              </a:ext>
            </a:extLst>
          </p:cNvPr>
          <p:cNvSpPr txBox="1"/>
          <p:nvPr/>
        </p:nvSpPr>
        <p:spPr>
          <a:xfrm>
            <a:off x="3450749" y="975169"/>
            <a:ext cx="4341971" cy="1200329"/>
          </a:xfrm>
          <a:prstGeom prst="rect">
            <a:avLst/>
          </a:prstGeom>
          <a:noFill/>
        </p:spPr>
        <p:txBody>
          <a:bodyPr wrap="square">
            <a:spAutoFit/>
          </a:bodyPr>
          <a:lstStyle/>
          <a:p>
            <a:pPr defTabSz="914446"/>
            <a:r>
              <a:rPr lang="en-US" dirty="0">
                <a:solidFill>
                  <a:srgbClr val="000000"/>
                </a:solidFill>
                <a:latin typeface="Cambria" panose="02040503050406030204"/>
              </a:rPr>
              <a:t>🔗 </a:t>
            </a:r>
            <a:r>
              <a:rPr lang="en-US" b="1" dirty="0">
                <a:solidFill>
                  <a:srgbClr val="000000"/>
                </a:solidFill>
                <a:latin typeface="Cambria" panose="02040503050406030204"/>
              </a:rPr>
              <a:t>Click here to explore ChatGPT</a:t>
            </a:r>
            <a:br>
              <a:rPr lang="en-US" dirty="0">
                <a:solidFill>
                  <a:srgbClr val="000000"/>
                </a:solidFill>
                <a:latin typeface="Cambria" panose="02040503050406030204"/>
              </a:rPr>
            </a:br>
            <a:r>
              <a:rPr lang="en-US" dirty="0">
                <a:solidFill>
                  <a:srgbClr val="000000"/>
                </a:solidFill>
                <a:latin typeface="Cambria" panose="02040503050406030204"/>
              </a:rPr>
              <a:t>		</a:t>
            </a:r>
            <a:r>
              <a:rPr lang="en-US" dirty="0">
                <a:solidFill>
                  <a:srgbClr val="000000"/>
                </a:solidFill>
                <a:latin typeface="Cambria" panose="02040503050406030204"/>
                <a:hlinkClick r:id="rId5"/>
              </a:rPr>
              <a:t>ChatGPT Signup</a:t>
            </a:r>
            <a:endParaRPr lang="en-US" dirty="0">
              <a:solidFill>
                <a:srgbClr val="000000"/>
              </a:solidFill>
              <a:latin typeface="Cambria" panose="02040503050406030204"/>
            </a:endParaRPr>
          </a:p>
          <a:p>
            <a:pPr defTabSz="914446"/>
            <a:r>
              <a:rPr lang="en-US" dirty="0">
                <a:solidFill>
                  <a:srgbClr val="000000"/>
                </a:solidFill>
                <a:latin typeface="Cambria" panose="02040503050406030204"/>
              </a:rPr>
              <a:t>💡 </a:t>
            </a:r>
            <a:r>
              <a:rPr lang="en-US" b="1" dirty="0">
                <a:solidFill>
                  <a:srgbClr val="000000"/>
                </a:solidFill>
                <a:latin typeface="Cambria" panose="02040503050406030204"/>
              </a:rPr>
              <a:t>Click here for AI Prompts</a:t>
            </a:r>
            <a:br>
              <a:rPr lang="en-US" dirty="0">
                <a:solidFill>
                  <a:srgbClr val="000000"/>
                </a:solidFill>
                <a:latin typeface="Cambria" panose="02040503050406030204"/>
              </a:rPr>
            </a:br>
            <a:r>
              <a:rPr lang="en-US" dirty="0">
                <a:solidFill>
                  <a:srgbClr val="000000"/>
                </a:solidFill>
                <a:latin typeface="Cambria" panose="02040503050406030204"/>
              </a:rPr>
              <a:t>		</a:t>
            </a:r>
            <a:r>
              <a:rPr lang="en-US" dirty="0">
                <a:solidFill>
                  <a:srgbClr val="000000"/>
                </a:solidFill>
                <a:latin typeface="Cambria" panose="02040503050406030204"/>
                <a:hlinkClick r:id="rId6"/>
              </a:rPr>
              <a:t>Explore Prompts</a:t>
            </a:r>
            <a:endParaRPr lang="en-US" dirty="0">
              <a:solidFill>
                <a:srgbClr val="000000"/>
              </a:solidFill>
              <a:latin typeface="Cambria" panose="02040503050406030204"/>
            </a:endParaRPr>
          </a:p>
        </p:txBody>
      </p:sp>
    </p:spTree>
    <p:extLst>
      <p:ext uri="{BB962C8B-B14F-4D97-AF65-F5344CB8AC3E}">
        <p14:creationId xmlns:p14="http://schemas.microsoft.com/office/powerpoint/2010/main" val="1353876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E4F97F-46E8-10D1-EE15-F1EE8F41451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4379EDA-F496-5A6D-3FE9-E92D3E76CF83}"/>
              </a:ext>
            </a:extLst>
          </p:cNvPr>
          <p:cNvSpPr/>
          <p:nvPr/>
        </p:nvSpPr>
        <p:spPr>
          <a:xfrm>
            <a:off x="0" y="0"/>
            <a:ext cx="12192000" cy="6858000"/>
          </a:xfrm>
          <a:prstGeom prst="rect">
            <a:avLst/>
          </a:prstGeom>
          <a:solidFill>
            <a:srgbClr val="0C175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65E8D19-5B47-4861-3793-DAFE483D5D55}"/>
              </a:ext>
            </a:extLst>
          </p:cNvPr>
          <p:cNvPicPr>
            <a:picLocks noChangeAspect="1"/>
          </p:cNvPicPr>
          <p:nvPr/>
        </p:nvPicPr>
        <p:blipFill>
          <a:blip r:embed="rId2"/>
          <a:stretch>
            <a:fillRect/>
          </a:stretch>
        </p:blipFill>
        <p:spPr>
          <a:xfrm>
            <a:off x="4608279" y="2590801"/>
            <a:ext cx="7583721" cy="4263612"/>
          </a:xfrm>
          <a:prstGeom prst="rect">
            <a:avLst/>
          </a:prstGeom>
        </p:spPr>
      </p:pic>
      <p:pic>
        <p:nvPicPr>
          <p:cNvPr id="5" name="Picture 4">
            <a:extLst>
              <a:ext uri="{FF2B5EF4-FFF2-40B4-BE49-F238E27FC236}">
                <a16:creationId xmlns:a16="http://schemas.microsoft.com/office/drawing/2014/main" id="{D46AECBF-FBF8-AA6E-8115-AB977E802F3F}"/>
              </a:ext>
            </a:extLst>
          </p:cNvPr>
          <p:cNvPicPr>
            <a:picLocks noChangeAspect="1"/>
          </p:cNvPicPr>
          <p:nvPr/>
        </p:nvPicPr>
        <p:blipFill>
          <a:blip r:embed="rId3"/>
          <a:stretch>
            <a:fillRect/>
          </a:stretch>
        </p:blipFill>
        <p:spPr>
          <a:xfrm>
            <a:off x="134842" y="5586363"/>
            <a:ext cx="3856133" cy="1065672"/>
          </a:xfrm>
          <a:prstGeom prst="rect">
            <a:avLst/>
          </a:prstGeom>
        </p:spPr>
      </p:pic>
      <p:sp>
        <p:nvSpPr>
          <p:cNvPr id="7" name="TextBox 6">
            <a:extLst>
              <a:ext uri="{FF2B5EF4-FFF2-40B4-BE49-F238E27FC236}">
                <a16:creationId xmlns:a16="http://schemas.microsoft.com/office/drawing/2014/main" id="{E73EE73E-FE18-E298-25B1-037DB429A28B}"/>
              </a:ext>
            </a:extLst>
          </p:cNvPr>
          <p:cNvSpPr txBox="1"/>
          <p:nvPr/>
        </p:nvSpPr>
        <p:spPr>
          <a:xfrm>
            <a:off x="550506" y="536130"/>
            <a:ext cx="5150498" cy="1323439"/>
          </a:xfrm>
          <a:prstGeom prst="rect">
            <a:avLst/>
          </a:prstGeom>
        </p:spPr>
        <p:txBody>
          <a:bodyPr wrap="square">
            <a:spAutoFit/>
          </a:bodyPr>
          <a:lstStyle>
            <a:defPPr>
              <a:defRPr lang="en-US"/>
            </a:defPPr>
            <a:lvl1pPr>
              <a:defRPr sz="4000" b="1">
                <a:solidFill>
                  <a:schemeClr val="bg1"/>
                </a:solidFill>
                <a:latin typeface="Montserrat" charset="0"/>
                <a:ea typeface="Montserrat" charset="0"/>
                <a:cs typeface="Montserrat" charset="0"/>
              </a:defRPr>
            </a:lvl1pPr>
          </a:lstStyle>
          <a:p>
            <a:r>
              <a:rPr lang="en-US" sz="4000" dirty="0">
                <a:solidFill>
                  <a:schemeClr val="bg1"/>
                </a:solidFill>
                <a:latin typeface="Montserrat" charset="0"/>
                <a:ea typeface="Montserrat" charset="0"/>
                <a:cs typeface="Montserrat" charset="0"/>
              </a:rPr>
              <a:t>PRACTICE OPPORTUNITY</a:t>
            </a:r>
            <a:endParaRPr lang="en-US" dirty="0"/>
          </a:p>
        </p:txBody>
      </p:sp>
    </p:spTree>
    <p:extLst>
      <p:ext uri="{BB962C8B-B14F-4D97-AF65-F5344CB8AC3E}">
        <p14:creationId xmlns:p14="http://schemas.microsoft.com/office/powerpoint/2010/main" val="2715311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AF6DD6-594D-7253-C131-0B2BA6C05CE0}"/>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12891B4-F7EB-5CBD-1AD4-410BD7C29709}"/>
              </a:ext>
            </a:extLst>
          </p:cNvPr>
          <p:cNvPicPr>
            <a:picLocks noChangeAspect="1"/>
          </p:cNvPicPr>
          <p:nvPr/>
        </p:nvPicPr>
        <p:blipFill>
          <a:blip r:embed="rId2"/>
          <a:stretch>
            <a:fillRect/>
          </a:stretch>
        </p:blipFill>
        <p:spPr>
          <a:xfrm>
            <a:off x="0" y="0"/>
            <a:ext cx="12224773" cy="6858000"/>
          </a:xfrm>
          <a:prstGeom prst="rect">
            <a:avLst/>
          </a:prstGeom>
        </p:spPr>
      </p:pic>
      <p:pic>
        <p:nvPicPr>
          <p:cNvPr id="6" name="Picture 5">
            <a:extLst>
              <a:ext uri="{FF2B5EF4-FFF2-40B4-BE49-F238E27FC236}">
                <a16:creationId xmlns:a16="http://schemas.microsoft.com/office/drawing/2014/main" id="{14591C77-10B4-419E-9D44-D4CB05C47A34}"/>
              </a:ext>
            </a:extLst>
          </p:cNvPr>
          <p:cNvPicPr>
            <a:picLocks noChangeAspect="1"/>
          </p:cNvPicPr>
          <p:nvPr/>
        </p:nvPicPr>
        <p:blipFill>
          <a:blip r:embed="rId3"/>
          <a:srcRect l="2731" t="18967" r="5594" b="23672"/>
          <a:stretch/>
        </p:blipFill>
        <p:spPr>
          <a:xfrm>
            <a:off x="9428854" y="90489"/>
            <a:ext cx="2763146" cy="477788"/>
          </a:xfrm>
          <a:prstGeom prst="rect">
            <a:avLst/>
          </a:prstGeom>
        </p:spPr>
      </p:pic>
      <p:sp>
        <p:nvSpPr>
          <p:cNvPr id="7" name="Прямоугольник 9">
            <a:extLst>
              <a:ext uri="{FF2B5EF4-FFF2-40B4-BE49-F238E27FC236}">
                <a16:creationId xmlns:a16="http://schemas.microsoft.com/office/drawing/2014/main" id="{B0AC0C83-AFD0-20CA-D841-FF07F4E01746}"/>
              </a:ext>
            </a:extLst>
          </p:cNvPr>
          <p:cNvSpPr/>
          <p:nvPr/>
        </p:nvSpPr>
        <p:spPr>
          <a:xfrm>
            <a:off x="154722" y="90489"/>
            <a:ext cx="9827492" cy="461665"/>
          </a:xfrm>
          <a:prstGeom prst="rect">
            <a:avLst/>
          </a:prstGeom>
        </p:spPr>
        <p:txBody>
          <a:bodyPr wrap="square">
            <a:spAutoFit/>
          </a:bodyPr>
          <a:lstStyle/>
          <a:p>
            <a:r>
              <a:rPr lang="en-US" sz="2400" dirty="0">
                <a:solidFill>
                  <a:schemeClr val="bg1"/>
                </a:solidFill>
                <a:latin typeface="Montserrat" charset="0"/>
                <a:ea typeface="Montserrat" charset="0"/>
                <a:cs typeface="Montserrat" charset="0"/>
              </a:rPr>
              <a:t>Practice Opportunity</a:t>
            </a:r>
          </a:p>
        </p:txBody>
      </p:sp>
      <p:sp>
        <p:nvSpPr>
          <p:cNvPr id="9" name="TextBox 8">
            <a:extLst>
              <a:ext uri="{FF2B5EF4-FFF2-40B4-BE49-F238E27FC236}">
                <a16:creationId xmlns:a16="http://schemas.microsoft.com/office/drawing/2014/main" id="{0A4FD868-2417-64D7-FDE5-BA03FE801070}"/>
              </a:ext>
            </a:extLst>
          </p:cNvPr>
          <p:cNvSpPr txBox="1"/>
          <p:nvPr/>
        </p:nvSpPr>
        <p:spPr>
          <a:xfrm rot="5400000">
            <a:off x="9505627" y="3291463"/>
            <a:ext cx="5106141" cy="338554"/>
          </a:xfrm>
          <a:prstGeom prst="rect">
            <a:avLst/>
          </a:prstGeom>
          <a:noFill/>
        </p:spPr>
        <p:txBody>
          <a:bodyPr wrap="none" rtlCol="0">
            <a:spAutoFit/>
          </a:bodyPr>
          <a:lstStyle/>
          <a:p>
            <a:r>
              <a:rPr lang="en-US" sz="1600" dirty="0">
                <a:solidFill>
                  <a:schemeClr val="accent3"/>
                </a:solidFill>
              </a:rPr>
              <a:t>© All rights reserved for Dr. Ryan Ahmed @Stemplicity Inc. </a:t>
            </a:r>
          </a:p>
        </p:txBody>
      </p:sp>
      <p:pic>
        <p:nvPicPr>
          <p:cNvPr id="2" name="Picture 1">
            <a:extLst>
              <a:ext uri="{FF2B5EF4-FFF2-40B4-BE49-F238E27FC236}">
                <a16:creationId xmlns:a16="http://schemas.microsoft.com/office/drawing/2014/main" id="{F7563E3D-0099-4DFC-7812-903574CEB877}"/>
              </a:ext>
            </a:extLst>
          </p:cNvPr>
          <p:cNvPicPr>
            <a:picLocks noChangeAspect="1"/>
          </p:cNvPicPr>
          <p:nvPr/>
        </p:nvPicPr>
        <p:blipFill>
          <a:blip r:embed="rId4"/>
          <a:stretch>
            <a:fillRect/>
          </a:stretch>
        </p:blipFill>
        <p:spPr>
          <a:xfrm>
            <a:off x="420285" y="3989469"/>
            <a:ext cx="8530440" cy="1387727"/>
          </a:xfrm>
          <a:prstGeom prst="rect">
            <a:avLst/>
          </a:prstGeom>
        </p:spPr>
      </p:pic>
      <p:sp>
        <p:nvSpPr>
          <p:cNvPr id="3" name="TextBox 2">
            <a:extLst>
              <a:ext uri="{FF2B5EF4-FFF2-40B4-BE49-F238E27FC236}">
                <a16:creationId xmlns:a16="http://schemas.microsoft.com/office/drawing/2014/main" id="{B1206FB6-90B1-5024-6FA9-5405CDB8E791}"/>
              </a:ext>
            </a:extLst>
          </p:cNvPr>
          <p:cNvSpPr txBox="1"/>
          <p:nvPr/>
        </p:nvSpPr>
        <p:spPr>
          <a:xfrm>
            <a:off x="154722" y="801385"/>
            <a:ext cx="9061566" cy="3095009"/>
          </a:xfrm>
          <a:prstGeom prst="rect">
            <a:avLst/>
          </a:prstGeom>
        </p:spPr>
        <p:txBody>
          <a:bodyPr vert="horz" lIns="91440" tIns="45720" rIns="91440" bIns="45720" rtlCol="0">
            <a:normAutofit lnSpcReduction="10000"/>
          </a:bodyPr>
          <a:lstStyle>
            <a:defPPr>
              <a:defRPr lang="en-US"/>
            </a:defPPr>
            <a:lvl1pPr marL="228600" indent="-228600">
              <a:lnSpc>
                <a:spcPct val="90000"/>
              </a:lnSpc>
              <a:spcBef>
                <a:spcPts val="1000"/>
              </a:spcBef>
              <a:buClr>
                <a:srgbClr val="00B0F0"/>
              </a:buClr>
              <a:buFont typeface="Arial" panose="020B0604020202020204" pitchFamily="34" charset="0"/>
              <a:buChar char="•"/>
              <a:defRPr>
                <a:latin typeface="Montserrat" panose="00000500000000000000" pitchFamily="2"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Objective: Use generative AI to automate consistent, high-quality report generation based on updated templates.</a:t>
            </a:r>
          </a:p>
          <a:p>
            <a:r>
              <a:rPr lang="en-US" dirty="0"/>
              <a:t>Tasks:</a:t>
            </a:r>
          </a:p>
          <a:p>
            <a:pPr lvl="1"/>
            <a:r>
              <a:rPr lang="en-US" sz="1800" b="1" dirty="0">
                <a:latin typeface="Montserrat" panose="00000500000000000000" pitchFamily="2" charset="0"/>
              </a:rPr>
              <a:t>Redesign Template: </a:t>
            </a:r>
            <a:r>
              <a:rPr lang="en-US" sz="1800" dirty="0">
                <a:latin typeface="Montserrat" panose="00000500000000000000" pitchFamily="2" charset="0"/>
              </a:rPr>
              <a:t>Update the report template to include new data columns and improve readability.</a:t>
            </a:r>
          </a:p>
          <a:p>
            <a:pPr lvl="1"/>
            <a:r>
              <a:rPr lang="en-US" sz="1800" b="1" dirty="0">
                <a:latin typeface="Montserrat" panose="00000500000000000000" pitchFamily="2" charset="0"/>
              </a:rPr>
              <a:t>Update Column Descriptions: </a:t>
            </a:r>
            <a:r>
              <a:rPr lang="en-US" sz="1800" dirty="0">
                <a:latin typeface="Montserrat" panose="00000500000000000000" pitchFamily="2" charset="0"/>
              </a:rPr>
              <a:t>Revise the header description file to match the updated template.</a:t>
            </a:r>
          </a:p>
          <a:p>
            <a:pPr lvl="1"/>
            <a:r>
              <a:rPr lang="en-US" sz="1800" b="1" dirty="0">
                <a:latin typeface="Montserrat" panose="00000500000000000000" pitchFamily="2" charset="0"/>
              </a:rPr>
              <a:t>Write Prompts: </a:t>
            </a:r>
            <a:r>
              <a:rPr lang="en-US" sz="1800" dirty="0">
                <a:latin typeface="Montserrat" panose="00000500000000000000" pitchFamily="2" charset="0"/>
              </a:rPr>
              <a:t>Develop a clear system and user prompts for report generation.</a:t>
            </a:r>
          </a:p>
          <a:p>
            <a:pPr lvl="1"/>
            <a:r>
              <a:rPr lang="en-US" sz="1800" b="1" dirty="0">
                <a:latin typeface="Montserrat" panose="00000500000000000000" pitchFamily="2" charset="0"/>
              </a:rPr>
              <a:t>Test GPT Integration: </a:t>
            </a:r>
            <a:r>
              <a:rPr lang="en-US" sz="1800" dirty="0">
                <a:latin typeface="Montserrat" panose="00000500000000000000" pitchFamily="2" charset="0"/>
              </a:rPr>
              <a:t>Generate sample reports to validate accuracy, consistency, and alignment with the new template.</a:t>
            </a:r>
          </a:p>
        </p:txBody>
      </p:sp>
      <p:pic>
        <p:nvPicPr>
          <p:cNvPr id="4" name="Picture 3">
            <a:extLst>
              <a:ext uri="{FF2B5EF4-FFF2-40B4-BE49-F238E27FC236}">
                <a16:creationId xmlns:a16="http://schemas.microsoft.com/office/drawing/2014/main" id="{A365F421-6CE5-1938-172B-83FE0D31FE06}"/>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8971111" y="801385"/>
            <a:ext cx="3060152" cy="2421464"/>
          </a:xfrm>
          <a:prstGeom prst="rect">
            <a:avLst/>
          </a:prstGeom>
        </p:spPr>
      </p:pic>
    </p:spTree>
    <p:extLst>
      <p:ext uri="{BB962C8B-B14F-4D97-AF65-F5344CB8AC3E}">
        <p14:creationId xmlns:p14="http://schemas.microsoft.com/office/powerpoint/2010/main" val="3334405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F16510-63F5-2BEA-4FD5-DB34D46417DE}"/>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E49DF6B-2FF2-55B1-D47F-C54826FCED20}"/>
              </a:ext>
            </a:extLst>
          </p:cNvPr>
          <p:cNvPicPr>
            <a:picLocks noChangeAspect="1"/>
          </p:cNvPicPr>
          <p:nvPr/>
        </p:nvPicPr>
        <p:blipFill>
          <a:blip r:embed="rId2"/>
          <a:stretch>
            <a:fillRect/>
          </a:stretch>
        </p:blipFill>
        <p:spPr>
          <a:xfrm>
            <a:off x="0" y="0"/>
            <a:ext cx="12224773" cy="6858000"/>
          </a:xfrm>
          <a:prstGeom prst="rect">
            <a:avLst/>
          </a:prstGeom>
        </p:spPr>
      </p:pic>
      <p:pic>
        <p:nvPicPr>
          <p:cNvPr id="6" name="Picture 5">
            <a:extLst>
              <a:ext uri="{FF2B5EF4-FFF2-40B4-BE49-F238E27FC236}">
                <a16:creationId xmlns:a16="http://schemas.microsoft.com/office/drawing/2014/main" id="{CE190D94-CD99-E096-A2B9-A4F6749EB2B7}"/>
              </a:ext>
            </a:extLst>
          </p:cNvPr>
          <p:cNvPicPr>
            <a:picLocks noChangeAspect="1"/>
          </p:cNvPicPr>
          <p:nvPr/>
        </p:nvPicPr>
        <p:blipFill>
          <a:blip r:embed="rId3"/>
          <a:srcRect l="2731" t="18967" r="5594" b="23672"/>
          <a:stretch/>
        </p:blipFill>
        <p:spPr>
          <a:xfrm>
            <a:off x="9428854" y="90489"/>
            <a:ext cx="2763146" cy="477788"/>
          </a:xfrm>
          <a:prstGeom prst="rect">
            <a:avLst/>
          </a:prstGeom>
        </p:spPr>
      </p:pic>
      <p:sp>
        <p:nvSpPr>
          <p:cNvPr id="7" name="Прямоугольник 9">
            <a:extLst>
              <a:ext uri="{FF2B5EF4-FFF2-40B4-BE49-F238E27FC236}">
                <a16:creationId xmlns:a16="http://schemas.microsoft.com/office/drawing/2014/main" id="{109CF380-595D-57F4-44C2-D9A1D5883036}"/>
              </a:ext>
            </a:extLst>
          </p:cNvPr>
          <p:cNvSpPr/>
          <p:nvPr/>
        </p:nvSpPr>
        <p:spPr>
          <a:xfrm>
            <a:off x="154722" y="90489"/>
            <a:ext cx="9827492" cy="461665"/>
          </a:xfrm>
          <a:prstGeom prst="rect">
            <a:avLst/>
          </a:prstGeom>
        </p:spPr>
        <p:txBody>
          <a:bodyPr wrap="square">
            <a:spAutoFit/>
          </a:bodyPr>
          <a:lstStyle/>
          <a:p>
            <a:r>
              <a:rPr lang="en-US" sz="2400" dirty="0">
                <a:solidFill>
                  <a:schemeClr val="bg1"/>
                </a:solidFill>
                <a:latin typeface="Montserrat" charset="0"/>
                <a:ea typeface="Montserrat" charset="0"/>
                <a:cs typeface="Montserrat" charset="0"/>
              </a:rPr>
              <a:t>Practice Opportunity Solutions</a:t>
            </a:r>
          </a:p>
        </p:txBody>
      </p:sp>
      <p:sp>
        <p:nvSpPr>
          <p:cNvPr id="9" name="TextBox 8">
            <a:extLst>
              <a:ext uri="{FF2B5EF4-FFF2-40B4-BE49-F238E27FC236}">
                <a16:creationId xmlns:a16="http://schemas.microsoft.com/office/drawing/2014/main" id="{8E6AADD0-09C7-0C13-F81B-0274A39D3FEB}"/>
              </a:ext>
            </a:extLst>
          </p:cNvPr>
          <p:cNvSpPr txBox="1"/>
          <p:nvPr/>
        </p:nvSpPr>
        <p:spPr>
          <a:xfrm rot="5400000">
            <a:off x="9505627" y="3291463"/>
            <a:ext cx="5106141" cy="338554"/>
          </a:xfrm>
          <a:prstGeom prst="rect">
            <a:avLst/>
          </a:prstGeom>
          <a:noFill/>
        </p:spPr>
        <p:txBody>
          <a:bodyPr wrap="none" rtlCol="0">
            <a:spAutoFit/>
          </a:bodyPr>
          <a:lstStyle/>
          <a:p>
            <a:r>
              <a:rPr lang="en-US" sz="1600" dirty="0">
                <a:solidFill>
                  <a:schemeClr val="accent3"/>
                </a:solidFill>
              </a:rPr>
              <a:t>© All rights reserved for Dr. Ryan Ahmed @Stemplicity Inc. </a:t>
            </a:r>
          </a:p>
        </p:txBody>
      </p:sp>
      <p:pic>
        <p:nvPicPr>
          <p:cNvPr id="2" name="Picture 1">
            <a:extLst>
              <a:ext uri="{FF2B5EF4-FFF2-40B4-BE49-F238E27FC236}">
                <a16:creationId xmlns:a16="http://schemas.microsoft.com/office/drawing/2014/main" id="{CB4381A6-DE53-62D2-9153-5B78631A89AD}"/>
              </a:ext>
            </a:extLst>
          </p:cNvPr>
          <p:cNvPicPr>
            <a:picLocks noChangeAspect="1"/>
          </p:cNvPicPr>
          <p:nvPr/>
        </p:nvPicPr>
        <p:blipFill>
          <a:blip r:embed="rId4"/>
          <a:stretch>
            <a:fillRect/>
          </a:stretch>
        </p:blipFill>
        <p:spPr>
          <a:xfrm>
            <a:off x="2287501" y="2954429"/>
            <a:ext cx="7314419" cy="3642581"/>
          </a:xfrm>
          <a:prstGeom prst="rect">
            <a:avLst/>
          </a:prstGeom>
          <a:ln w="38100">
            <a:solidFill>
              <a:srgbClr val="11CCDD"/>
            </a:solidFill>
          </a:ln>
        </p:spPr>
      </p:pic>
      <p:sp>
        <p:nvSpPr>
          <p:cNvPr id="3" name="TextBox 2">
            <a:extLst>
              <a:ext uri="{FF2B5EF4-FFF2-40B4-BE49-F238E27FC236}">
                <a16:creationId xmlns:a16="http://schemas.microsoft.com/office/drawing/2014/main" id="{5275075D-7928-875B-6038-F81A9A191828}"/>
              </a:ext>
            </a:extLst>
          </p:cNvPr>
          <p:cNvSpPr txBox="1"/>
          <p:nvPr/>
        </p:nvSpPr>
        <p:spPr>
          <a:xfrm>
            <a:off x="3421277" y="964209"/>
            <a:ext cx="6007577" cy="2031325"/>
          </a:xfrm>
          <a:prstGeom prst="rect">
            <a:avLst/>
          </a:prstGeom>
          <a:noFill/>
        </p:spPr>
        <p:txBody>
          <a:bodyPr wrap="square">
            <a:spAutoFit/>
          </a:bodyPr>
          <a:lstStyle/>
          <a:p>
            <a:pPr defTabSz="914446"/>
            <a:r>
              <a:rPr lang="en-US" dirty="0">
                <a:solidFill>
                  <a:srgbClr val="000000"/>
                </a:solidFill>
                <a:latin typeface="Cambria" panose="02040503050406030204"/>
              </a:rPr>
              <a:t>🔗 </a:t>
            </a:r>
            <a:r>
              <a:rPr lang="en-US" b="1" dirty="0">
                <a:solidFill>
                  <a:srgbClr val="000000"/>
                </a:solidFill>
                <a:latin typeface="Cambria" panose="02040503050406030204"/>
              </a:rPr>
              <a:t>Click here to explore ChatGPT</a:t>
            </a:r>
            <a:br>
              <a:rPr lang="en-US" dirty="0">
                <a:solidFill>
                  <a:srgbClr val="000000"/>
                </a:solidFill>
                <a:latin typeface="Cambria" panose="02040503050406030204"/>
              </a:rPr>
            </a:br>
            <a:r>
              <a:rPr lang="en-US" dirty="0">
                <a:solidFill>
                  <a:srgbClr val="000000"/>
                </a:solidFill>
                <a:latin typeface="Cambria" panose="02040503050406030204"/>
              </a:rPr>
              <a:t>		</a:t>
            </a:r>
            <a:r>
              <a:rPr lang="en-US" dirty="0">
                <a:solidFill>
                  <a:srgbClr val="000000"/>
                </a:solidFill>
                <a:latin typeface="Cambria" panose="02040503050406030204"/>
                <a:hlinkClick r:id="rId5"/>
              </a:rPr>
              <a:t>ChatGPT Signup</a:t>
            </a:r>
            <a:endParaRPr lang="en-US" dirty="0">
              <a:solidFill>
                <a:srgbClr val="000000"/>
              </a:solidFill>
              <a:latin typeface="Cambria" panose="02040503050406030204"/>
            </a:endParaRPr>
          </a:p>
          <a:p>
            <a:pPr defTabSz="914446"/>
            <a:r>
              <a:rPr lang="en-US" dirty="0">
                <a:solidFill>
                  <a:srgbClr val="000000"/>
                </a:solidFill>
                <a:latin typeface="Cambria" panose="02040503050406030204"/>
              </a:rPr>
              <a:t>💡 </a:t>
            </a:r>
            <a:r>
              <a:rPr lang="en-US" b="1" dirty="0">
                <a:solidFill>
                  <a:srgbClr val="000000"/>
                </a:solidFill>
                <a:latin typeface="Cambria" panose="02040503050406030204"/>
              </a:rPr>
              <a:t>Click here for AI Prompts</a:t>
            </a:r>
            <a:br>
              <a:rPr lang="en-US" dirty="0">
                <a:solidFill>
                  <a:srgbClr val="000000"/>
                </a:solidFill>
                <a:latin typeface="Cambria" panose="02040503050406030204"/>
              </a:rPr>
            </a:br>
            <a:r>
              <a:rPr lang="en-US" dirty="0">
                <a:solidFill>
                  <a:srgbClr val="000000"/>
                </a:solidFill>
                <a:latin typeface="Cambria" panose="02040503050406030204"/>
              </a:rPr>
              <a:t>		</a:t>
            </a:r>
            <a:r>
              <a:rPr lang="en-US" dirty="0">
                <a:solidFill>
                  <a:srgbClr val="000000"/>
                </a:solidFill>
                <a:latin typeface="Cambria" panose="02040503050406030204"/>
                <a:hlinkClick r:id="rId6"/>
              </a:rPr>
              <a:t>Explore Prompts</a:t>
            </a:r>
            <a:endParaRPr lang="en-US" dirty="0">
              <a:solidFill>
                <a:srgbClr val="000000"/>
              </a:solidFill>
              <a:latin typeface="Cambria" panose="02040503050406030204"/>
            </a:endParaRPr>
          </a:p>
          <a:p>
            <a:pPr defTabSz="914446"/>
            <a:r>
              <a:rPr lang="en-US" dirty="0">
                <a:solidFill>
                  <a:srgbClr val="000000"/>
                </a:solidFill>
                <a:latin typeface="Cambria" panose="02040503050406030204"/>
              </a:rPr>
              <a:t>💡 </a:t>
            </a:r>
            <a:r>
              <a:rPr lang="en-US" b="1" dirty="0">
                <a:solidFill>
                  <a:srgbClr val="000000"/>
                </a:solidFill>
                <a:latin typeface="Cambria" panose="02040503050406030204"/>
              </a:rPr>
              <a:t>Click here for Practice Opportunities Solution</a:t>
            </a:r>
            <a:br>
              <a:rPr lang="en-US" dirty="0">
                <a:solidFill>
                  <a:srgbClr val="000000"/>
                </a:solidFill>
                <a:latin typeface="Cambria" panose="02040503050406030204"/>
              </a:rPr>
            </a:br>
            <a:r>
              <a:rPr lang="en-US" dirty="0">
                <a:solidFill>
                  <a:srgbClr val="000000"/>
                </a:solidFill>
                <a:latin typeface="Cambria" panose="02040503050406030204"/>
              </a:rPr>
              <a:t>		</a:t>
            </a:r>
            <a:r>
              <a:rPr lang="en-US" dirty="0">
                <a:solidFill>
                  <a:srgbClr val="000000"/>
                </a:solidFill>
                <a:latin typeface="Cambria" panose="02040503050406030204"/>
                <a:hlinkClick r:id="rId7"/>
              </a:rPr>
              <a:t>Explore Prompts</a:t>
            </a:r>
            <a:endParaRPr lang="en-US" dirty="0">
              <a:solidFill>
                <a:srgbClr val="000000"/>
              </a:solidFill>
              <a:latin typeface="Cambria" panose="02040503050406030204"/>
            </a:endParaRPr>
          </a:p>
          <a:p>
            <a:pPr defTabSz="914446"/>
            <a:endParaRPr lang="en-US" dirty="0">
              <a:solidFill>
                <a:srgbClr val="000000"/>
              </a:solidFill>
              <a:latin typeface="Cambria" panose="02040503050406030204"/>
            </a:endParaRPr>
          </a:p>
        </p:txBody>
      </p:sp>
    </p:spTree>
    <p:extLst>
      <p:ext uri="{BB962C8B-B14F-4D97-AF65-F5344CB8AC3E}">
        <p14:creationId xmlns:p14="http://schemas.microsoft.com/office/powerpoint/2010/main" val="4001830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1909FB-E671-B17D-77BB-65311A51D4C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6F45C378-4A8E-9187-A206-DB4730F91548}"/>
              </a:ext>
            </a:extLst>
          </p:cNvPr>
          <p:cNvSpPr/>
          <p:nvPr/>
        </p:nvSpPr>
        <p:spPr>
          <a:xfrm>
            <a:off x="0" y="0"/>
            <a:ext cx="12192000" cy="6858000"/>
          </a:xfrm>
          <a:prstGeom prst="rect">
            <a:avLst/>
          </a:prstGeom>
          <a:solidFill>
            <a:srgbClr val="0C175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A225B6F-0705-62E5-DF16-79898F062A86}"/>
              </a:ext>
            </a:extLst>
          </p:cNvPr>
          <p:cNvPicPr>
            <a:picLocks noChangeAspect="1"/>
          </p:cNvPicPr>
          <p:nvPr/>
        </p:nvPicPr>
        <p:blipFill>
          <a:blip r:embed="rId2"/>
          <a:stretch>
            <a:fillRect/>
          </a:stretch>
        </p:blipFill>
        <p:spPr>
          <a:xfrm>
            <a:off x="3496990" y="1992488"/>
            <a:ext cx="5198017" cy="1436512"/>
          </a:xfrm>
          <a:prstGeom prst="rect">
            <a:avLst/>
          </a:prstGeom>
        </p:spPr>
      </p:pic>
      <p:sp>
        <p:nvSpPr>
          <p:cNvPr id="6" name="Rectangle 5">
            <a:extLst>
              <a:ext uri="{FF2B5EF4-FFF2-40B4-BE49-F238E27FC236}">
                <a16:creationId xmlns:a16="http://schemas.microsoft.com/office/drawing/2014/main" id="{AEA9FA6F-A71D-92D5-9E16-A91F986E09CE}"/>
              </a:ext>
            </a:extLst>
          </p:cNvPr>
          <p:cNvSpPr/>
          <p:nvPr/>
        </p:nvSpPr>
        <p:spPr>
          <a:xfrm>
            <a:off x="3306715" y="3495040"/>
            <a:ext cx="5578566" cy="707886"/>
          </a:xfrm>
          <a:prstGeom prst="rect">
            <a:avLst/>
          </a:prstGeom>
        </p:spPr>
        <p:txBody>
          <a:bodyPr wrap="square">
            <a:spAutoFit/>
          </a:bodyPr>
          <a:lstStyle/>
          <a:p>
            <a:pPr algn="ctr"/>
            <a:r>
              <a:rPr lang="en-US" sz="4000" dirty="0">
                <a:solidFill>
                  <a:schemeClr val="bg1"/>
                </a:solidFill>
                <a:latin typeface="Montserrat" charset="0"/>
                <a:ea typeface="Montserrat" charset="0"/>
                <a:cs typeface="Montserrat" charset="0"/>
              </a:rPr>
              <a:t>Thank you!</a:t>
            </a:r>
          </a:p>
        </p:txBody>
      </p:sp>
    </p:spTree>
    <p:extLst>
      <p:ext uri="{BB962C8B-B14F-4D97-AF65-F5344CB8AC3E}">
        <p14:creationId xmlns:p14="http://schemas.microsoft.com/office/powerpoint/2010/main" val="2596154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210BA7-83D5-BA28-4169-3E936CE312BE}"/>
              </a:ext>
            </a:extLst>
          </p:cNvPr>
          <p:cNvPicPr>
            <a:picLocks noChangeAspect="1"/>
          </p:cNvPicPr>
          <p:nvPr/>
        </p:nvPicPr>
        <p:blipFill>
          <a:blip r:embed="rId2"/>
          <a:stretch>
            <a:fillRect/>
          </a:stretch>
        </p:blipFill>
        <p:spPr>
          <a:xfrm>
            <a:off x="0" y="0"/>
            <a:ext cx="12224773" cy="6858000"/>
          </a:xfrm>
          <a:prstGeom prst="rect">
            <a:avLst/>
          </a:prstGeom>
        </p:spPr>
      </p:pic>
      <p:pic>
        <p:nvPicPr>
          <p:cNvPr id="6" name="Picture 5">
            <a:extLst>
              <a:ext uri="{FF2B5EF4-FFF2-40B4-BE49-F238E27FC236}">
                <a16:creationId xmlns:a16="http://schemas.microsoft.com/office/drawing/2014/main" id="{9A5E0EF4-240B-8B5B-8335-CAC6327B8523}"/>
              </a:ext>
            </a:extLst>
          </p:cNvPr>
          <p:cNvPicPr>
            <a:picLocks noChangeAspect="1"/>
          </p:cNvPicPr>
          <p:nvPr/>
        </p:nvPicPr>
        <p:blipFill>
          <a:blip r:embed="rId3"/>
          <a:srcRect l="2731" t="18967" r="5594" b="23672"/>
          <a:stretch/>
        </p:blipFill>
        <p:spPr>
          <a:xfrm>
            <a:off x="9428854" y="90489"/>
            <a:ext cx="2763146" cy="477788"/>
          </a:xfrm>
          <a:prstGeom prst="rect">
            <a:avLst/>
          </a:prstGeom>
        </p:spPr>
      </p:pic>
      <p:sp>
        <p:nvSpPr>
          <p:cNvPr id="7" name="Прямоугольник 9">
            <a:extLst>
              <a:ext uri="{FF2B5EF4-FFF2-40B4-BE49-F238E27FC236}">
                <a16:creationId xmlns:a16="http://schemas.microsoft.com/office/drawing/2014/main" id="{5BEFE33B-7EE9-7BFB-A39F-0F81915A5525}"/>
              </a:ext>
            </a:extLst>
          </p:cNvPr>
          <p:cNvSpPr/>
          <p:nvPr/>
        </p:nvSpPr>
        <p:spPr>
          <a:xfrm>
            <a:off x="154722" y="90489"/>
            <a:ext cx="9827492" cy="461665"/>
          </a:xfrm>
          <a:prstGeom prst="rect">
            <a:avLst/>
          </a:prstGeom>
        </p:spPr>
        <p:txBody>
          <a:bodyPr wrap="square">
            <a:spAutoFit/>
          </a:bodyPr>
          <a:lstStyle/>
          <a:p>
            <a:r>
              <a:rPr lang="en-US" sz="2400" dirty="0">
                <a:solidFill>
                  <a:schemeClr val="bg1"/>
                </a:solidFill>
                <a:latin typeface="Montserrat" charset="0"/>
                <a:ea typeface="Montserrat" charset="0"/>
                <a:cs typeface="Montserrat" charset="0"/>
              </a:rPr>
              <a:t>Module Agenda</a:t>
            </a:r>
          </a:p>
        </p:txBody>
      </p:sp>
      <p:sp>
        <p:nvSpPr>
          <p:cNvPr id="8" name="Content Placeholder 2">
            <a:extLst>
              <a:ext uri="{FF2B5EF4-FFF2-40B4-BE49-F238E27FC236}">
                <a16:creationId xmlns:a16="http://schemas.microsoft.com/office/drawing/2014/main" id="{7D11B2EF-B147-91BD-0F78-2F139C8FF923}"/>
              </a:ext>
            </a:extLst>
          </p:cNvPr>
          <p:cNvSpPr>
            <a:spLocks noGrp="1"/>
          </p:cNvSpPr>
          <p:nvPr>
            <p:ph idx="1"/>
          </p:nvPr>
        </p:nvSpPr>
        <p:spPr>
          <a:xfrm>
            <a:off x="337331" y="1168129"/>
            <a:ext cx="11214759" cy="5106142"/>
          </a:xfrm>
        </p:spPr>
        <p:txBody>
          <a:bodyPr>
            <a:normAutofit/>
          </a:bodyPr>
          <a:lstStyle/>
          <a:p>
            <a:pPr>
              <a:buClr>
                <a:srgbClr val="00B0F0"/>
              </a:buClr>
            </a:pPr>
            <a:r>
              <a:rPr lang="en-US" sz="2000" dirty="0">
                <a:latin typeface="Montserrat" panose="00000500000000000000" pitchFamily="2" charset="0"/>
              </a:rPr>
              <a:t>Intro to Financial reporting with </a:t>
            </a:r>
            <a:r>
              <a:rPr lang="en-US" sz="2000" dirty="0" err="1">
                <a:latin typeface="Montserrat" panose="00000500000000000000" pitchFamily="2" charset="0"/>
              </a:rPr>
              <a:t>GenAI</a:t>
            </a:r>
            <a:r>
              <a:rPr lang="en-US" sz="2000" dirty="0">
                <a:latin typeface="Montserrat" panose="00000500000000000000" pitchFamily="2" charset="0"/>
              </a:rPr>
              <a:t> </a:t>
            </a:r>
          </a:p>
          <a:p>
            <a:pPr>
              <a:buClr>
                <a:srgbClr val="00B0F0"/>
              </a:buClr>
            </a:pPr>
            <a:r>
              <a:rPr lang="en-US" sz="2000" dirty="0">
                <a:latin typeface="Montserrat" panose="00000500000000000000" pitchFamily="2" charset="0"/>
              </a:rPr>
              <a:t>Report Template</a:t>
            </a:r>
          </a:p>
          <a:p>
            <a:pPr>
              <a:buClr>
                <a:srgbClr val="00B0F0"/>
              </a:buClr>
            </a:pPr>
            <a:r>
              <a:rPr lang="en-US" sz="2000" dirty="0">
                <a:latin typeface="Montserrat" panose="00000500000000000000" pitchFamily="2" charset="0"/>
              </a:rPr>
              <a:t>Practical Project 1: Financial Report Generation with </a:t>
            </a:r>
            <a:r>
              <a:rPr lang="en-US" sz="2000" dirty="0" err="1">
                <a:latin typeface="Montserrat" panose="00000500000000000000" pitchFamily="2" charset="0"/>
              </a:rPr>
              <a:t>GenAI</a:t>
            </a:r>
            <a:endParaRPr lang="en-US" sz="2000" dirty="0">
              <a:latin typeface="Montserrat" panose="00000500000000000000" pitchFamily="2" charset="0"/>
            </a:endParaRPr>
          </a:p>
          <a:p>
            <a:pPr>
              <a:buClr>
                <a:srgbClr val="00B0F0"/>
              </a:buClr>
            </a:pPr>
            <a:r>
              <a:rPr lang="en-US" sz="2000" dirty="0">
                <a:latin typeface="Montserrat" panose="00000500000000000000" pitchFamily="2" charset="0"/>
              </a:rPr>
              <a:t>Practice Opportunity</a:t>
            </a:r>
          </a:p>
        </p:txBody>
      </p:sp>
      <p:sp>
        <p:nvSpPr>
          <p:cNvPr id="9" name="TextBox 8">
            <a:extLst>
              <a:ext uri="{FF2B5EF4-FFF2-40B4-BE49-F238E27FC236}">
                <a16:creationId xmlns:a16="http://schemas.microsoft.com/office/drawing/2014/main" id="{8FF4BF6C-937D-3A93-9865-C5DE26F44C25}"/>
              </a:ext>
            </a:extLst>
          </p:cNvPr>
          <p:cNvSpPr txBox="1"/>
          <p:nvPr/>
        </p:nvSpPr>
        <p:spPr>
          <a:xfrm rot="5400000">
            <a:off x="9505627" y="3291463"/>
            <a:ext cx="5106141" cy="338554"/>
          </a:xfrm>
          <a:prstGeom prst="rect">
            <a:avLst/>
          </a:prstGeom>
          <a:noFill/>
        </p:spPr>
        <p:txBody>
          <a:bodyPr wrap="none" rtlCol="0">
            <a:spAutoFit/>
          </a:bodyPr>
          <a:lstStyle/>
          <a:p>
            <a:r>
              <a:rPr lang="en-US" sz="1600" dirty="0">
                <a:solidFill>
                  <a:schemeClr val="accent3"/>
                </a:solidFill>
              </a:rPr>
              <a:t>© All rights reserved for Dr. Ryan Ahmed @Stemplicity Inc. </a:t>
            </a:r>
          </a:p>
        </p:txBody>
      </p:sp>
    </p:spTree>
    <p:extLst>
      <p:ext uri="{BB962C8B-B14F-4D97-AF65-F5344CB8AC3E}">
        <p14:creationId xmlns:p14="http://schemas.microsoft.com/office/powerpoint/2010/main" val="2093928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C1B7DB-BCBE-A828-1B29-59CE5F636A5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0A00F3E-34E9-EDA7-FF70-CABCEB35A8F1}"/>
              </a:ext>
            </a:extLst>
          </p:cNvPr>
          <p:cNvSpPr/>
          <p:nvPr/>
        </p:nvSpPr>
        <p:spPr>
          <a:xfrm>
            <a:off x="0" y="0"/>
            <a:ext cx="12192000" cy="6858000"/>
          </a:xfrm>
          <a:prstGeom prst="rect">
            <a:avLst/>
          </a:prstGeom>
          <a:solidFill>
            <a:srgbClr val="0C175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DFC6366-2BB7-A9D3-A415-8E7549D97677}"/>
              </a:ext>
            </a:extLst>
          </p:cNvPr>
          <p:cNvPicPr>
            <a:picLocks noChangeAspect="1"/>
          </p:cNvPicPr>
          <p:nvPr/>
        </p:nvPicPr>
        <p:blipFill>
          <a:blip r:embed="rId2"/>
          <a:stretch>
            <a:fillRect/>
          </a:stretch>
        </p:blipFill>
        <p:spPr>
          <a:xfrm>
            <a:off x="4608279" y="2590801"/>
            <a:ext cx="7583721" cy="4263612"/>
          </a:xfrm>
          <a:prstGeom prst="rect">
            <a:avLst/>
          </a:prstGeom>
        </p:spPr>
      </p:pic>
      <p:pic>
        <p:nvPicPr>
          <p:cNvPr id="5" name="Picture 4">
            <a:extLst>
              <a:ext uri="{FF2B5EF4-FFF2-40B4-BE49-F238E27FC236}">
                <a16:creationId xmlns:a16="http://schemas.microsoft.com/office/drawing/2014/main" id="{3F76AE06-3115-7DF7-7BB6-4939E913E799}"/>
              </a:ext>
            </a:extLst>
          </p:cNvPr>
          <p:cNvPicPr>
            <a:picLocks noChangeAspect="1"/>
          </p:cNvPicPr>
          <p:nvPr/>
        </p:nvPicPr>
        <p:blipFill>
          <a:blip r:embed="rId3"/>
          <a:stretch>
            <a:fillRect/>
          </a:stretch>
        </p:blipFill>
        <p:spPr>
          <a:xfrm>
            <a:off x="134842" y="5586363"/>
            <a:ext cx="3856133" cy="1065672"/>
          </a:xfrm>
          <a:prstGeom prst="rect">
            <a:avLst/>
          </a:prstGeom>
        </p:spPr>
      </p:pic>
      <p:sp>
        <p:nvSpPr>
          <p:cNvPr id="7" name="TextBox 6">
            <a:extLst>
              <a:ext uri="{FF2B5EF4-FFF2-40B4-BE49-F238E27FC236}">
                <a16:creationId xmlns:a16="http://schemas.microsoft.com/office/drawing/2014/main" id="{9CEAE293-510B-072A-C668-B137445BB665}"/>
              </a:ext>
            </a:extLst>
          </p:cNvPr>
          <p:cNvSpPr txBox="1"/>
          <p:nvPr/>
        </p:nvSpPr>
        <p:spPr>
          <a:xfrm>
            <a:off x="550506" y="536130"/>
            <a:ext cx="4422710" cy="1938992"/>
          </a:xfrm>
          <a:prstGeom prst="rect">
            <a:avLst/>
          </a:prstGeom>
        </p:spPr>
        <p:txBody>
          <a:bodyPr wrap="square">
            <a:spAutoFit/>
          </a:bodyPr>
          <a:lstStyle>
            <a:defPPr>
              <a:defRPr lang="en-US"/>
            </a:defPPr>
            <a:lvl1pPr>
              <a:defRPr sz="4000" b="1">
                <a:solidFill>
                  <a:schemeClr val="bg1"/>
                </a:solidFill>
                <a:latin typeface="Montserrat" charset="0"/>
                <a:ea typeface="Montserrat" charset="0"/>
                <a:cs typeface="Montserrat" charset="0"/>
              </a:defRPr>
            </a:lvl1pPr>
          </a:lstStyle>
          <a:p>
            <a:r>
              <a:rPr lang="en-US" dirty="0"/>
              <a:t>INTRODUCTION TO FINANCIAL REPORTING</a:t>
            </a:r>
          </a:p>
        </p:txBody>
      </p:sp>
    </p:spTree>
    <p:extLst>
      <p:ext uri="{BB962C8B-B14F-4D97-AF65-F5344CB8AC3E}">
        <p14:creationId xmlns:p14="http://schemas.microsoft.com/office/powerpoint/2010/main" val="22663135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9A7037-CF3E-34E6-8BA8-026B9BDDA01D}"/>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1F6F001-79F3-0415-52AA-6C3021B45B3C}"/>
              </a:ext>
            </a:extLst>
          </p:cNvPr>
          <p:cNvPicPr>
            <a:picLocks noChangeAspect="1"/>
          </p:cNvPicPr>
          <p:nvPr/>
        </p:nvPicPr>
        <p:blipFill>
          <a:blip r:embed="rId2"/>
          <a:stretch>
            <a:fillRect/>
          </a:stretch>
        </p:blipFill>
        <p:spPr>
          <a:xfrm>
            <a:off x="0" y="0"/>
            <a:ext cx="12224773" cy="6858000"/>
          </a:xfrm>
          <a:prstGeom prst="rect">
            <a:avLst/>
          </a:prstGeom>
        </p:spPr>
      </p:pic>
      <p:pic>
        <p:nvPicPr>
          <p:cNvPr id="6" name="Picture 5">
            <a:extLst>
              <a:ext uri="{FF2B5EF4-FFF2-40B4-BE49-F238E27FC236}">
                <a16:creationId xmlns:a16="http://schemas.microsoft.com/office/drawing/2014/main" id="{D5270A9A-6D64-6DB9-F27A-F6FF596F0C26}"/>
              </a:ext>
            </a:extLst>
          </p:cNvPr>
          <p:cNvPicPr>
            <a:picLocks noChangeAspect="1"/>
          </p:cNvPicPr>
          <p:nvPr/>
        </p:nvPicPr>
        <p:blipFill>
          <a:blip r:embed="rId3"/>
          <a:srcRect l="2731" t="18967" r="5594" b="23672"/>
          <a:stretch/>
        </p:blipFill>
        <p:spPr>
          <a:xfrm>
            <a:off x="9428854" y="90489"/>
            <a:ext cx="2763146" cy="477788"/>
          </a:xfrm>
          <a:prstGeom prst="rect">
            <a:avLst/>
          </a:prstGeom>
        </p:spPr>
      </p:pic>
      <p:sp>
        <p:nvSpPr>
          <p:cNvPr id="7" name="Прямоугольник 9">
            <a:extLst>
              <a:ext uri="{FF2B5EF4-FFF2-40B4-BE49-F238E27FC236}">
                <a16:creationId xmlns:a16="http://schemas.microsoft.com/office/drawing/2014/main" id="{74D7A09A-6C79-7DB6-F19B-912F78113CBC}"/>
              </a:ext>
            </a:extLst>
          </p:cNvPr>
          <p:cNvSpPr/>
          <p:nvPr/>
        </p:nvSpPr>
        <p:spPr>
          <a:xfrm>
            <a:off x="154722" y="90489"/>
            <a:ext cx="9827492" cy="461665"/>
          </a:xfrm>
          <a:prstGeom prst="rect">
            <a:avLst/>
          </a:prstGeom>
        </p:spPr>
        <p:txBody>
          <a:bodyPr wrap="square">
            <a:spAutoFit/>
          </a:bodyPr>
          <a:lstStyle/>
          <a:p>
            <a:r>
              <a:rPr lang="en-US" sz="2400" dirty="0">
                <a:solidFill>
                  <a:schemeClr val="bg1"/>
                </a:solidFill>
                <a:latin typeface="Montserrat" charset="0"/>
                <a:ea typeface="Montserrat" charset="0"/>
                <a:cs typeface="Montserrat" charset="0"/>
              </a:rPr>
              <a:t>Financial Planning and Analysis</a:t>
            </a:r>
          </a:p>
        </p:txBody>
      </p:sp>
      <p:sp>
        <p:nvSpPr>
          <p:cNvPr id="8" name="Content Placeholder 2">
            <a:extLst>
              <a:ext uri="{FF2B5EF4-FFF2-40B4-BE49-F238E27FC236}">
                <a16:creationId xmlns:a16="http://schemas.microsoft.com/office/drawing/2014/main" id="{BDFDCCC5-0899-ABF3-4E60-0169CF63532C}"/>
              </a:ext>
            </a:extLst>
          </p:cNvPr>
          <p:cNvSpPr>
            <a:spLocks noGrp="1"/>
          </p:cNvSpPr>
          <p:nvPr>
            <p:ph idx="1"/>
          </p:nvPr>
        </p:nvSpPr>
        <p:spPr>
          <a:xfrm>
            <a:off x="154722" y="777040"/>
            <a:ext cx="11214759" cy="2149642"/>
          </a:xfrm>
        </p:spPr>
        <p:txBody>
          <a:bodyPr vert="horz" lIns="91440" tIns="45720" rIns="91440" bIns="45720" rtlCol="0">
            <a:normAutofit/>
          </a:bodyPr>
          <a:lstStyle/>
          <a:p>
            <a:pPr>
              <a:buClr>
                <a:srgbClr val="00B0F0"/>
              </a:buClr>
            </a:pPr>
            <a:r>
              <a:rPr lang="en-US" sz="1800" dirty="0">
                <a:latin typeface="Montserrat" panose="00000500000000000000" pitchFamily="2" charset="0"/>
              </a:rPr>
              <a:t>Financial Planning and Analysis (FP&amp;A) is a critical business function that focuses on providing financial insights to support decision-making and drive a company’s strategic objectives. </a:t>
            </a:r>
          </a:p>
          <a:p>
            <a:pPr>
              <a:buClr>
                <a:srgbClr val="00B0F0"/>
              </a:buClr>
            </a:pPr>
            <a:r>
              <a:rPr lang="en-US" sz="1800" dirty="0">
                <a:latin typeface="Montserrat" panose="00000500000000000000" pitchFamily="2" charset="0"/>
              </a:rPr>
              <a:t>It involves analyzing financial data, forecasting future financial performance, budgeting, and offering recommendations to enhance financial health and operational efficiency. </a:t>
            </a:r>
          </a:p>
        </p:txBody>
      </p:sp>
      <p:sp>
        <p:nvSpPr>
          <p:cNvPr id="9" name="TextBox 8">
            <a:extLst>
              <a:ext uri="{FF2B5EF4-FFF2-40B4-BE49-F238E27FC236}">
                <a16:creationId xmlns:a16="http://schemas.microsoft.com/office/drawing/2014/main" id="{36059902-B05D-4B6A-D257-6B812242BD66}"/>
              </a:ext>
            </a:extLst>
          </p:cNvPr>
          <p:cNvSpPr txBox="1"/>
          <p:nvPr/>
        </p:nvSpPr>
        <p:spPr>
          <a:xfrm rot="5400000">
            <a:off x="9505627" y="3291463"/>
            <a:ext cx="5106141" cy="338554"/>
          </a:xfrm>
          <a:prstGeom prst="rect">
            <a:avLst/>
          </a:prstGeom>
          <a:noFill/>
        </p:spPr>
        <p:txBody>
          <a:bodyPr wrap="none" rtlCol="0">
            <a:spAutoFit/>
          </a:bodyPr>
          <a:lstStyle/>
          <a:p>
            <a:r>
              <a:rPr lang="en-US" sz="1600" dirty="0">
                <a:solidFill>
                  <a:schemeClr val="accent3"/>
                </a:solidFill>
              </a:rPr>
              <a:t>© All rights reserved for Dr. Ryan Ahmed @Stemplicity Inc. </a:t>
            </a:r>
          </a:p>
        </p:txBody>
      </p:sp>
      <p:graphicFrame>
        <p:nvGraphicFramePr>
          <p:cNvPr id="3" name="Diagram 2">
            <a:extLst>
              <a:ext uri="{FF2B5EF4-FFF2-40B4-BE49-F238E27FC236}">
                <a16:creationId xmlns:a16="http://schemas.microsoft.com/office/drawing/2014/main" id="{2DF59B84-8208-9C18-8021-66C2106578FB}"/>
              </a:ext>
            </a:extLst>
          </p:cNvPr>
          <p:cNvGraphicFramePr/>
          <p:nvPr>
            <p:extLst>
              <p:ext uri="{D42A27DB-BD31-4B8C-83A1-F6EECF244321}">
                <p14:modId xmlns:p14="http://schemas.microsoft.com/office/powerpoint/2010/main" val="2551619929"/>
              </p:ext>
            </p:extLst>
          </p:nvPr>
        </p:nvGraphicFramePr>
        <p:xfrm>
          <a:off x="202944" y="417286"/>
          <a:ext cx="11653703" cy="62425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648892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6C059-B80A-51A8-5275-D6C77ADA50F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41FCCBB-1847-E404-56D6-907719902AF6}"/>
              </a:ext>
            </a:extLst>
          </p:cNvPr>
          <p:cNvPicPr>
            <a:picLocks noChangeAspect="1"/>
          </p:cNvPicPr>
          <p:nvPr/>
        </p:nvPicPr>
        <p:blipFill>
          <a:blip r:embed="rId2"/>
          <a:stretch>
            <a:fillRect/>
          </a:stretch>
        </p:blipFill>
        <p:spPr>
          <a:xfrm>
            <a:off x="0" y="0"/>
            <a:ext cx="12224773" cy="6858000"/>
          </a:xfrm>
          <a:prstGeom prst="rect">
            <a:avLst/>
          </a:prstGeom>
        </p:spPr>
      </p:pic>
      <p:pic>
        <p:nvPicPr>
          <p:cNvPr id="6" name="Picture 5">
            <a:extLst>
              <a:ext uri="{FF2B5EF4-FFF2-40B4-BE49-F238E27FC236}">
                <a16:creationId xmlns:a16="http://schemas.microsoft.com/office/drawing/2014/main" id="{ADCBA85B-950A-41E6-EFA4-3444F9BAAD3F}"/>
              </a:ext>
            </a:extLst>
          </p:cNvPr>
          <p:cNvPicPr>
            <a:picLocks noChangeAspect="1"/>
          </p:cNvPicPr>
          <p:nvPr/>
        </p:nvPicPr>
        <p:blipFill>
          <a:blip r:embed="rId3"/>
          <a:srcRect l="2731" t="18967" r="5594" b="23672"/>
          <a:stretch/>
        </p:blipFill>
        <p:spPr>
          <a:xfrm>
            <a:off x="9428854" y="90489"/>
            <a:ext cx="2763146" cy="477788"/>
          </a:xfrm>
          <a:prstGeom prst="rect">
            <a:avLst/>
          </a:prstGeom>
        </p:spPr>
      </p:pic>
      <p:sp>
        <p:nvSpPr>
          <p:cNvPr id="7" name="Прямоугольник 9">
            <a:extLst>
              <a:ext uri="{FF2B5EF4-FFF2-40B4-BE49-F238E27FC236}">
                <a16:creationId xmlns:a16="http://schemas.microsoft.com/office/drawing/2014/main" id="{0E4CA017-3436-6AD1-1CF9-92C4F2D8D3E2}"/>
              </a:ext>
            </a:extLst>
          </p:cNvPr>
          <p:cNvSpPr/>
          <p:nvPr/>
        </p:nvSpPr>
        <p:spPr>
          <a:xfrm>
            <a:off x="154722" y="90489"/>
            <a:ext cx="9827492" cy="461665"/>
          </a:xfrm>
          <a:prstGeom prst="rect">
            <a:avLst/>
          </a:prstGeom>
        </p:spPr>
        <p:txBody>
          <a:bodyPr wrap="square">
            <a:spAutoFit/>
          </a:bodyPr>
          <a:lstStyle/>
          <a:p>
            <a:r>
              <a:rPr lang="en-US" sz="2400" dirty="0">
                <a:solidFill>
                  <a:schemeClr val="bg1"/>
                </a:solidFill>
                <a:latin typeface="Montserrat" charset="0"/>
                <a:ea typeface="Montserrat" charset="0"/>
                <a:cs typeface="Montserrat" charset="0"/>
              </a:rPr>
              <a:t>Introduction to Financial Reporting</a:t>
            </a:r>
          </a:p>
        </p:txBody>
      </p:sp>
      <p:sp>
        <p:nvSpPr>
          <p:cNvPr id="9" name="TextBox 8">
            <a:extLst>
              <a:ext uri="{FF2B5EF4-FFF2-40B4-BE49-F238E27FC236}">
                <a16:creationId xmlns:a16="http://schemas.microsoft.com/office/drawing/2014/main" id="{9A6B2949-42D7-F7C4-04CB-665DBBC69855}"/>
              </a:ext>
            </a:extLst>
          </p:cNvPr>
          <p:cNvSpPr txBox="1"/>
          <p:nvPr/>
        </p:nvSpPr>
        <p:spPr>
          <a:xfrm rot="5400000">
            <a:off x="9505627" y="3291463"/>
            <a:ext cx="5106141" cy="338554"/>
          </a:xfrm>
          <a:prstGeom prst="rect">
            <a:avLst/>
          </a:prstGeom>
          <a:noFill/>
        </p:spPr>
        <p:txBody>
          <a:bodyPr wrap="none" rtlCol="0">
            <a:spAutoFit/>
          </a:bodyPr>
          <a:lstStyle/>
          <a:p>
            <a:r>
              <a:rPr lang="en-US" sz="1600" dirty="0">
                <a:solidFill>
                  <a:schemeClr val="accent3"/>
                </a:solidFill>
              </a:rPr>
              <a:t>© All rights reserved for Dr. Ryan Ahmed @Stemplicity Inc. </a:t>
            </a:r>
          </a:p>
        </p:txBody>
      </p:sp>
      <p:sp>
        <p:nvSpPr>
          <p:cNvPr id="10" name="Text Placeholder 2">
            <a:extLst>
              <a:ext uri="{FF2B5EF4-FFF2-40B4-BE49-F238E27FC236}">
                <a16:creationId xmlns:a16="http://schemas.microsoft.com/office/drawing/2014/main" id="{FDA1E993-97A2-85EF-47DB-77ECBC517625}"/>
              </a:ext>
            </a:extLst>
          </p:cNvPr>
          <p:cNvSpPr txBox="1">
            <a:spLocks/>
          </p:cNvSpPr>
          <p:nvPr/>
        </p:nvSpPr>
        <p:spPr>
          <a:xfrm>
            <a:off x="200024" y="821627"/>
            <a:ext cx="11214759" cy="4762500"/>
          </a:xfrm>
          <a:prstGeom prst="rect">
            <a:avLst/>
          </a:prstGeom>
        </p:spPr>
        <p:txBody>
          <a:bodyPr vert="horz" lIns="91440" tIns="45720" rIns="91440" bIns="45720" rtlCol="0">
            <a:normAutofit/>
          </a:bodyPr>
          <a:lstStyle>
            <a:lvl1pPr marL="228600" indent="-228600">
              <a:lnSpc>
                <a:spcPct val="90000"/>
              </a:lnSpc>
              <a:spcBef>
                <a:spcPts val="1000"/>
              </a:spcBef>
              <a:buClr>
                <a:srgbClr val="00B0F0"/>
              </a:buClr>
              <a:buFont typeface="Arial" panose="020B0604020202020204" pitchFamily="34" charset="0"/>
              <a:buChar char="•"/>
              <a:defRPr>
                <a:latin typeface="Montserrat" panose="00000500000000000000" pitchFamily="2"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Financial Reporting using Generative AI refers to the application of generative AI models to automate, enhance, and streamline the creation and analysis of financial reports. </a:t>
            </a:r>
          </a:p>
          <a:p>
            <a:r>
              <a:rPr lang="en-US" dirty="0"/>
              <a:t>These AI models can generate text, summaries, and insights from financial data, helping businesses produce more efficient financial documents such as business quarterly performance summaries, balance sheets, income statements, and cash flow reports.</a:t>
            </a:r>
          </a:p>
          <a:p>
            <a:endParaRPr lang="en-US" dirty="0"/>
          </a:p>
          <a:p>
            <a:endParaRPr lang="en-US" dirty="0"/>
          </a:p>
        </p:txBody>
      </p:sp>
      <p:sp>
        <p:nvSpPr>
          <p:cNvPr id="8" name="Text Placeholder 2">
            <a:extLst>
              <a:ext uri="{FF2B5EF4-FFF2-40B4-BE49-F238E27FC236}">
                <a16:creationId xmlns:a16="http://schemas.microsoft.com/office/drawing/2014/main" id="{AA834784-3E81-7A93-ACDC-24490523BB60}"/>
              </a:ext>
            </a:extLst>
          </p:cNvPr>
          <p:cNvSpPr txBox="1">
            <a:spLocks/>
          </p:cNvSpPr>
          <p:nvPr/>
        </p:nvSpPr>
        <p:spPr>
          <a:xfrm>
            <a:off x="2694808" y="2578970"/>
            <a:ext cx="11228635" cy="4762500"/>
          </a:xfrm>
          <a:prstGeom prst="rect">
            <a:avLst/>
          </a:prstGeom>
        </p:spPr>
        <p:txBody>
          <a:bodyPr vert="horz" lIns="91440" tIns="45720" rIns="91440" bIns="45720" rtlCol="0">
            <a:noAutofit/>
          </a:bodyPr>
          <a:lstStyle>
            <a:lvl1pPr marL="228611" indent="-228611" algn="l" defTabSz="914446" rtl="0" eaLnBrk="1" latinLnBrk="0" hangingPunct="1">
              <a:lnSpc>
                <a:spcPct val="120000"/>
              </a:lnSpc>
              <a:spcBef>
                <a:spcPts val="1000"/>
              </a:spcBef>
              <a:spcAft>
                <a:spcPts val="333"/>
              </a:spcAft>
              <a:buClr>
                <a:srgbClr val="0B8ECC"/>
              </a:buClr>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1pPr>
            <a:lvl2pPr marL="742987" indent="-285764" algn="l" defTabSz="914446" rtl="0" eaLnBrk="1" latinLnBrk="0" hangingPunct="1">
              <a:lnSpc>
                <a:spcPct val="120000"/>
              </a:lnSpc>
              <a:spcBef>
                <a:spcPts val="333"/>
              </a:spcBef>
              <a:spcAft>
                <a:spcPts val="333"/>
              </a:spcAft>
              <a:buClr>
                <a:srgbClr val="0B8ECC"/>
              </a:buClr>
              <a:buSzPct val="100000"/>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2pPr>
            <a:lvl3pPr marL="1143057" indent="-228611" algn="l" defTabSz="914446" rtl="0" eaLnBrk="1" latinLnBrk="0" hangingPunct="1">
              <a:lnSpc>
                <a:spcPct val="120000"/>
              </a:lnSpc>
              <a:spcBef>
                <a:spcPts val="333"/>
              </a:spcBef>
              <a:spcAft>
                <a:spcPts val="333"/>
              </a:spcAft>
              <a:buClr>
                <a:srgbClr val="0B8ECC"/>
              </a:buClr>
              <a:buSzPct val="100000"/>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3pPr>
            <a:lvl4pPr marL="1600280" indent="-228611" algn="l" defTabSz="914446" rtl="0" eaLnBrk="1" latinLnBrk="0" hangingPunct="1">
              <a:lnSpc>
                <a:spcPct val="120000"/>
              </a:lnSpc>
              <a:spcBef>
                <a:spcPts val="333"/>
              </a:spcBef>
              <a:spcAft>
                <a:spcPts val="333"/>
              </a:spcAft>
              <a:buClr>
                <a:srgbClr val="0B8ECC"/>
              </a:buClr>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4pPr>
            <a:lvl5pPr marL="2057503" indent="-228611" algn="l" defTabSz="914446" rtl="0" eaLnBrk="1" latinLnBrk="0" hangingPunct="1">
              <a:lnSpc>
                <a:spcPct val="120000"/>
              </a:lnSpc>
              <a:spcBef>
                <a:spcPts val="333"/>
              </a:spcBef>
              <a:spcAft>
                <a:spcPts val="333"/>
              </a:spcAft>
              <a:buClr>
                <a:srgbClr val="0B8ECC"/>
              </a:buClr>
              <a:buFont typeface="Arial" panose="020B0604020202020204" pitchFamily="34" charset="0"/>
              <a:buChar char="•"/>
              <a:defRPr sz="2000" kern="1200">
                <a:solidFill>
                  <a:schemeClr val="tx1"/>
                </a:solidFill>
                <a:latin typeface="+mn-lt"/>
                <a:ea typeface="Tahoma" panose="020B0604030504040204" pitchFamily="34" charset="0"/>
                <a:cs typeface="Tahoma" panose="020B0604030504040204" pitchFamily="34" charset="0"/>
              </a:defRPr>
            </a:lvl5pPr>
            <a:lvl6pPr marL="2514726"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49"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11" marR="0" lvl="0" indent="-228611" algn="l" defTabSz="914446" rtl="0" eaLnBrk="1" fontAlgn="auto" latinLnBrk="0" hangingPunct="1">
              <a:lnSpc>
                <a:spcPct val="120000"/>
              </a:lnSpc>
              <a:spcBef>
                <a:spcPts val="1000"/>
              </a:spcBef>
              <a:spcAft>
                <a:spcPts val="333"/>
              </a:spcAft>
              <a:buClr>
                <a:srgbClr val="0B8ECC"/>
              </a:buClr>
              <a:buSzTx/>
              <a:buFont typeface="Arial" panose="020B0604020202020204" pitchFamily="34" charset="0"/>
              <a:buChar char="•"/>
              <a:tabLst/>
              <a:defRPr/>
            </a:pPr>
            <a:endParaRPr kumimoji="0" lang="en-US" sz="1867" b="0" i="0" u="none" strike="noStrike" kern="1200" cap="none" spc="0" normalizeH="0" baseline="0" noProof="0" dirty="0">
              <a:ln>
                <a:noFill/>
              </a:ln>
              <a:solidFill>
                <a:srgbClr val="000000"/>
              </a:solidFill>
              <a:effectLst/>
              <a:uLnTx/>
              <a:uFillTx/>
              <a:latin typeface="Cambria" panose="02040503050406030204"/>
              <a:ea typeface="Tahoma" panose="020B0604030504040204" pitchFamily="34" charset="0"/>
              <a:cs typeface="Tahoma" panose="020B0604030504040204" pitchFamily="34" charset="0"/>
            </a:endParaRPr>
          </a:p>
        </p:txBody>
      </p:sp>
      <p:pic>
        <p:nvPicPr>
          <p:cNvPr id="14" name="Picture 13">
            <a:extLst>
              <a:ext uri="{FF2B5EF4-FFF2-40B4-BE49-F238E27FC236}">
                <a16:creationId xmlns:a16="http://schemas.microsoft.com/office/drawing/2014/main" id="{FB45BB53-9981-B621-332F-FFE2D968EC34}"/>
              </a:ext>
            </a:extLst>
          </p:cNvPr>
          <p:cNvPicPr>
            <a:picLocks noChangeAspect="1"/>
          </p:cNvPicPr>
          <p:nvPr/>
        </p:nvPicPr>
        <p:blipFill>
          <a:blip r:embed="rId4"/>
          <a:stretch>
            <a:fillRect/>
          </a:stretch>
        </p:blipFill>
        <p:spPr>
          <a:xfrm>
            <a:off x="2446792" y="2720716"/>
            <a:ext cx="5243352" cy="2996201"/>
          </a:xfrm>
          <a:prstGeom prst="rect">
            <a:avLst/>
          </a:prstGeom>
        </p:spPr>
      </p:pic>
    </p:spTree>
    <p:extLst>
      <p:ext uri="{BB962C8B-B14F-4D97-AF65-F5344CB8AC3E}">
        <p14:creationId xmlns:p14="http://schemas.microsoft.com/office/powerpoint/2010/main" val="3525181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D2C28-BC37-9502-342B-B25D13591A3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A1D5B64-630B-2104-DA8B-2591EE0DB023}"/>
              </a:ext>
            </a:extLst>
          </p:cNvPr>
          <p:cNvPicPr>
            <a:picLocks noChangeAspect="1"/>
          </p:cNvPicPr>
          <p:nvPr/>
        </p:nvPicPr>
        <p:blipFill>
          <a:blip r:embed="rId2"/>
          <a:stretch>
            <a:fillRect/>
          </a:stretch>
        </p:blipFill>
        <p:spPr>
          <a:xfrm>
            <a:off x="0" y="0"/>
            <a:ext cx="12224773" cy="6858000"/>
          </a:xfrm>
          <a:prstGeom prst="rect">
            <a:avLst/>
          </a:prstGeom>
        </p:spPr>
      </p:pic>
      <p:pic>
        <p:nvPicPr>
          <p:cNvPr id="6" name="Picture 5">
            <a:extLst>
              <a:ext uri="{FF2B5EF4-FFF2-40B4-BE49-F238E27FC236}">
                <a16:creationId xmlns:a16="http://schemas.microsoft.com/office/drawing/2014/main" id="{0D408E42-4A33-BD50-BF89-F1F3511338F2}"/>
              </a:ext>
            </a:extLst>
          </p:cNvPr>
          <p:cNvPicPr>
            <a:picLocks noChangeAspect="1"/>
          </p:cNvPicPr>
          <p:nvPr/>
        </p:nvPicPr>
        <p:blipFill>
          <a:blip r:embed="rId3"/>
          <a:srcRect l="2731" t="18967" r="5594" b="23672"/>
          <a:stretch/>
        </p:blipFill>
        <p:spPr>
          <a:xfrm>
            <a:off x="9428854" y="90489"/>
            <a:ext cx="2763146" cy="477788"/>
          </a:xfrm>
          <a:prstGeom prst="rect">
            <a:avLst/>
          </a:prstGeom>
        </p:spPr>
      </p:pic>
      <p:sp>
        <p:nvSpPr>
          <p:cNvPr id="7" name="Прямоугольник 9">
            <a:extLst>
              <a:ext uri="{FF2B5EF4-FFF2-40B4-BE49-F238E27FC236}">
                <a16:creationId xmlns:a16="http://schemas.microsoft.com/office/drawing/2014/main" id="{8E0208E8-4BEF-F3D7-6FD5-845E859CCE96}"/>
              </a:ext>
            </a:extLst>
          </p:cNvPr>
          <p:cNvSpPr/>
          <p:nvPr/>
        </p:nvSpPr>
        <p:spPr>
          <a:xfrm>
            <a:off x="154722" y="90489"/>
            <a:ext cx="9827492" cy="461665"/>
          </a:xfrm>
          <a:prstGeom prst="rect">
            <a:avLst/>
          </a:prstGeom>
        </p:spPr>
        <p:txBody>
          <a:bodyPr wrap="square">
            <a:spAutoFit/>
          </a:bodyPr>
          <a:lstStyle/>
          <a:p>
            <a:r>
              <a:rPr lang="en-US" sz="2400" dirty="0">
                <a:solidFill>
                  <a:schemeClr val="bg1"/>
                </a:solidFill>
                <a:latin typeface="Montserrat" charset="0"/>
                <a:ea typeface="Montserrat" charset="0"/>
                <a:cs typeface="Montserrat" charset="0"/>
              </a:rPr>
              <a:t>Sample Financial Report</a:t>
            </a:r>
          </a:p>
        </p:txBody>
      </p:sp>
      <p:sp>
        <p:nvSpPr>
          <p:cNvPr id="9" name="TextBox 8">
            <a:extLst>
              <a:ext uri="{FF2B5EF4-FFF2-40B4-BE49-F238E27FC236}">
                <a16:creationId xmlns:a16="http://schemas.microsoft.com/office/drawing/2014/main" id="{F77679D5-FD47-DFFF-A5F2-F2368341AA71}"/>
              </a:ext>
            </a:extLst>
          </p:cNvPr>
          <p:cNvSpPr txBox="1"/>
          <p:nvPr/>
        </p:nvSpPr>
        <p:spPr>
          <a:xfrm rot="5400000">
            <a:off x="9505627" y="3291463"/>
            <a:ext cx="5106141" cy="338554"/>
          </a:xfrm>
          <a:prstGeom prst="rect">
            <a:avLst/>
          </a:prstGeom>
          <a:noFill/>
        </p:spPr>
        <p:txBody>
          <a:bodyPr wrap="none" rtlCol="0">
            <a:spAutoFit/>
          </a:bodyPr>
          <a:lstStyle/>
          <a:p>
            <a:r>
              <a:rPr lang="en-US" sz="1600" dirty="0">
                <a:solidFill>
                  <a:schemeClr val="accent3"/>
                </a:solidFill>
              </a:rPr>
              <a:t>© All rights reserved for Dr. Ryan Ahmed @Stemplicity Inc. </a:t>
            </a:r>
          </a:p>
        </p:txBody>
      </p:sp>
      <p:pic>
        <p:nvPicPr>
          <p:cNvPr id="2" name="Picture 1">
            <a:extLst>
              <a:ext uri="{FF2B5EF4-FFF2-40B4-BE49-F238E27FC236}">
                <a16:creationId xmlns:a16="http://schemas.microsoft.com/office/drawing/2014/main" id="{5812467E-994E-0C2F-4632-CA1751086FB0}"/>
              </a:ext>
            </a:extLst>
          </p:cNvPr>
          <p:cNvPicPr>
            <a:picLocks noChangeAspect="1"/>
          </p:cNvPicPr>
          <p:nvPr/>
        </p:nvPicPr>
        <p:blipFill>
          <a:blip r:embed="rId4"/>
          <a:stretch>
            <a:fillRect/>
          </a:stretch>
        </p:blipFill>
        <p:spPr>
          <a:xfrm>
            <a:off x="1717979" y="1226473"/>
            <a:ext cx="7537990" cy="5157983"/>
          </a:xfrm>
          <a:prstGeom prst="rect">
            <a:avLst/>
          </a:prstGeom>
        </p:spPr>
      </p:pic>
    </p:spTree>
    <p:extLst>
      <p:ext uri="{BB962C8B-B14F-4D97-AF65-F5344CB8AC3E}">
        <p14:creationId xmlns:p14="http://schemas.microsoft.com/office/powerpoint/2010/main" val="1487385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E551B0-EE67-6571-92DF-8E4F2D83382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A5484AF1-07F5-2A90-B7FC-14C456536947}"/>
              </a:ext>
            </a:extLst>
          </p:cNvPr>
          <p:cNvSpPr/>
          <p:nvPr/>
        </p:nvSpPr>
        <p:spPr>
          <a:xfrm>
            <a:off x="0" y="0"/>
            <a:ext cx="12192000" cy="6858000"/>
          </a:xfrm>
          <a:prstGeom prst="rect">
            <a:avLst/>
          </a:prstGeom>
          <a:solidFill>
            <a:srgbClr val="0C175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F848177-6AFE-D5C0-76B4-F54ACCC72754}"/>
              </a:ext>
            </a:extLst>
          </p:cNvPr>
          <p:cNvPicPr>
            <a:picLocks noChangeAspect="1"/>
          </p:cNvPicPr>
          <p:nvPr/>
        </p:nvPicPr>
        <p:blipFill>
          <a:blip r:embed="rId2"/>
          <a:stretch>
            <a:fillRect/>
          </a:stretch>
        </p:blipFill>
        <p:spPr>
          <a:xfrm>
            <a:off x="4608279" y="2590801"/>
            <a:ext cx="7583721" cy="4263612"/>
          </a:xfrm>
          <a:prstGeom prst="rect">
            <a:avLst/>
          </a:prstGeom>
        </p:spPr>
      </p:pic>
      <p:pic>
        <p:nvPicPr>
          <p:cNvPr id="5" name="Picture 4">
            <a:extLst>
              <a:ext uri="{FF2B5EF4-FFF2-40B4-BE49-F238E27FC236}">
                <a16:creationId xmlns:a16="http://schemas.microsoft.com/office/drawing/2014/main" id="{D60E8292-06A4-0AC1-8419-6742ED85D73C}"/>
              </a:ext>
            </a:extLst>
          </p:cNvPr>
          <p:cNvPicPr>
            <a:picLocks noChangeAspect="1"/>
          </p:cNvPicPr>
          <p:nvPr/>
        </p:nvPicPr>
        <p:blipFill>
          <a:blip r:embed="rId3"/>
          <a:stretch>
            <a:fillRect/>
          </a:stretch>
        </p:blipFill>
        <p:spPr>
          <a:xfrm>
            <a:off x="134842" y="5586363"/>
            <a:ext cx="3856133" cy="1065672"/>
          </a:xfrm>
          <a:prstGeom prst="rect">
            <a:avLst/>
          </a:prstGeom>
        </p:spPr>
      </p:pic>
      <p:sp>
        <p:nvSpPr>
          <p:cNvPr id="7" name="TextBox 6">
            <a:extLst>
              <a:ext uri="{FF2B5EF4-FFF2-40B4-BE49-F238E27FC236}">
                <a16:creationId xmlns:a16="http://schemas.microsoft.com/office/drawing/2014/main" id="{50826EB1-D1B0-C5DC-689F-C11DF1D3235A}"/>
              </a:ext>
            </a:extLst>
          </p:cNvPr>
          <p:cNvSpPr txBox="1"/>
          <p:nvPr/>
        </p:nvSpPr>
        <p:spPr>
          <a:xfrm>
            <a:off x="550506" y="536130"/>
            <a:ext cx="5150498" cy="2554545"/>
          </a:xfrm>
          <a:prstGeom prst="rect">
            <a:avLst/>
          </a:prstGeom>
        </p:spPr>
        <p:txBody>
          <a:bodyPr wrap="square">
            <a:spAutoFit/>
          </a:bodyPr>
          <a:lstStyle>
            <a:defPPr>
              <a:defRPr lang="en-US"/>
            </a:defPPr>
            <a:lvl1pPr>
              <a:defRPr sz="4000" b="1">
                <a:solidFill>
                  <a:schemeClr val="bg1"/>
                </a:solidFill>
                <a:latin typeface="Montserrat" charset="0"/>
                <a:ea typeface="Montserrat" charset="0"/>
                <a:cs typeface="Montserrat" charset="0"/>
              </a:defRPr>
            </a:lvl1pPr>
          </a:lstStyle>
          <a:p>
            <a:r>
              <a:rPr lang="en-US" dirty="0"/>
              <a:t>PRACTICAL PROJECT</a:t>
            </a:r>
            <a:r>
              <a:rPr lang="en-US" sz="4000" dirty="0">
                <a:solidFill>
                  <a:schemeClr val="bg1"/>
                </a:solidFill>
                <a:latin typeface="Montserrat" charset="0"/>
                <a:ea typeface="Montserrat" charset="0"/>
                <a:cs typeface="Montserrat" charset="0"/>
              </a:rPr>
              <a:t>: REPORT GENERATION WITH GENAI </a:t>
            </a:r>
          </a:p>
        </p:txBody>
      </p:sp>
    </p:spTree>
    <p:extLst>
      <p:ext uri="{BB962C8B-B14F-4D97-AF65-F5344CB8AC3E}">
        <p14:creationId xmlns:p14="http://schemas.microsoft.com/office/powerpoint/2010/main" val="5867701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7EAF8F-0DB6-BC06-409E-127FF8FC738A}"/>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CB004E4-5B96-C901-AF7A-BB9376F753FE}"/>
              </a:ext>
            </a:extLst>
          </p:cNvPr>
          <p:cNvPicPr>
            <a:picLocks noChangeAspect="1"/>
          </p:cNvPicPr>
          <p:nvPr/>
        </p:nvPicPr>
        <p:blipFill>
          <a:blip r:embed="rId2"/>
          <a:stretch>
            <a:fillRect/>
          </a:stretch>
        </p:blipFill>
        <p:spPr>
          <a:xfrm>
            <a:off x="0" y="0"/>
            <a:ext cx="12224773" cy="6858000"/>
          </a:xfrm>
          <a:prstGeom prst="rect">
            <a:avLst/>
          </a:prstGeom>
        </p:spPr>
      </p:pic>
      <p:pic>
        <p:nvPicPr>
          <p:cNvPr id="6" name="Picture 5">
            <a:extLst>
              <a:ext uri="{FF2B5EF4-FFF2-40B4-BE49-F238E27FC236}">
                <a16:creationId xmlns:a16="http://schemas.microsoft.com/office/drawing/2014/main" id="{B781CC26-F2EB-6270-7012-6AB7F03797AD}"/>
              </a:ext>
            </a:extLst>
          </p:cNvPr>
          <p:cNvPicPr>
            <a:picLocks noChangeAspect="1"/>
          </p:cNvPicPr>
          <p:nvPr/>
        </p:nvPicPr>
        <p:blipFill>
          <a:blip r:embed="rId3"/>
          <a:srcRect l="2731" t="18967" r="5594" b="23672"/>
          <a:stretch/>
        </p:blipFill>
        <p:spPr>
          <a:xfrm>
            <a:off x="9428854" y="90489"/>
            <a:ext cx="2763146" cy="477788"/>
          </a:xfrm>
          <a:prstGeom prst="rect">
            <a:avLst/>
          </a:prstGeom>
        </p:spPr>
      </p:pic>
      <p:sp>
        <p:nvSpPr>
          <p:cNvPr id="7" name="Прямоугольник 9">
            <a:extLst>
              <a:ext uri="{FF2B5EF4-FFF2-40B4-BE49-F238E27FC236}">
                <a16:creationId xmlns:a16="http://schemas.microsoft.com/office/drawing/2014/main" id="{27FFE96E-B29F-47D3-5B5B-ADFC0F3FE4AB}"/>
              </a:ext>
            </a:extLst>
          </p:cNvPr>
          <p:cNvSpPr/>
          <p:nvPr/>
        </p:nvSpPr>
        <p:spPr>
          <a:xfrm>
            <a:off x="154722" y="90489"/>
            <a:ext cx="9827492" cy="461665"/>
          </a:xfrm>
          <a:prstGeom prst="rect">
            <a:avLst/>
          </a:prstGeom>
        </p:spPr>
        <p:txBody>
          <a:bodyPr wrap="square">
            <a:spAutoFit/>
          </a:bodyPr>
          <a:lstStyle/>
          <a:p>
            <a:r>
              <a:rPr lang="en-US" sz="2400" dirty="0">
                <a:solidFill>
                  <a:schemeClr val="bg1"/>
                </a:solidFill>
                <a:latin typeface="Montserrat" charset="0"/>
                <a:ea typeface="Montserrat" charset="0"/>
                <a:cs typeface="Montserrat" charset="0"/>
              </a:rPr>
              <a:t>Problem Statement</a:t>
            </a:r>
          </a:p>
        </p:txBody>
      </p:sp>
      <p:sp>
        <p:nvSpPr>
          <p:cNvPr id="9" name="TextBox 8">
            <a:extLst>
              <a:ext uri="{FF2B5EF4-FFF2-40B4-BE49-F238E27FC236}">
                <a16:creationId xmlns:a16="http://schemas.microsoft.com/office/drawing/2014/main" id="{F893D73F-875A-86FC-365B-A8C24726B181}"/>
              </a:ext>
            </a:extLst>
          </p:cNvPr>
          <p:cNvSpPr txBox="1"/>
          <p:nvPr/>
        </p:nvSpPr>
        <p:spPr>
          <a:xfrm rot="5400000">
            <a:off x="9505627" y="3291463"/>
            <a:ext cx="5106141" cy="338554"/>
          </a:xfrm>
          <a:prstGeom prst="rect">
            <a:avLst/>
          </a:prstGeom>
          <a:noFill/>
        </p:spPr>
        <p:txBody>
          <a:bodyPr wrap="none" rtlCol="0">
            <a:spAutoFit/>
          </a:bodyPr>
          <a:lstStyle/>
          <a:p>
            <a:r>
              <a:rPr lang="en-US" sz="1600" dirty="0">
                <a:solidFill>
                  <a:schemeClr val="accent3"/>
                </a:solidFill>
              </a:rPr>
              <a:t>© All rights reserved for Dr. Ryan Ahmed @Stemplicity Inc. </a:t>
            </a:r>
          </a:p>
        </p:txBody>
      </p:sp>
      <p:sp>
        <p:nvSpPr>
          <p:cNvPr id="8" name="Text Placeholder 2">
            <a:extLst>
              <a:ext uri="{FF2B5EF4-FFF2-40B4-BE49-F238E27FC236}">
                <a16:creationId xmlns:a16="http://schemas.microsoft.com/office/drawing/2014/main" id="{21C216DD-4D41-C1B3-EF9A-052254AC7B05}"/>
              </a:ext>
            </a:extLst>
          </p:cNvPr>
          <p:cNvSpPr txBox="1">
            <a:spLocks/>
          </p:cNvSpPr>
          <p:nvPr/>
        </p:nvSpPr>
        <p:spPr>
          <a:xfrm>
            <a:off x="154722" y="839292"/>
            <a:ext cx="11861607" cy="4762500"/>
          </a:xfrm>
          <a:prstGeom prst="rect">
            <a:avLst/>
          </a:prstGeom>
        </p:spPr>
        <p:txBody>
          <a:bodyPr vert="horz" lIns="91440" tIns="45720" rIns="91440" bIns="45720" rtlCol="0">
            <a:normAutofit/>
          </a:bodyPr>
          <a:lstStyle>
            <a:defPPr>
              <a:defRPr lang="en-US"/>
            </a:defPPr>
            <a:lvl1pPr marL="228600" indent="-228600">
              <a:lnSpc>
                <a:spcPct val="90000"/>
              </a:lnSpc>
              <a:spcBef>
                <a:spcPts val="1000"/>
              </a:spcBef>
              <a:buClr>
                <a:srgbClr val="00B0F0"/>
              </a:buClr>
              <a:buFont typeface="Arial" panose="020B0604020202020204" pitchFamily="34" charset="0"/>
              <a:buChar char="•"/>
              <a:defRPr>
                <a:latin typeface="Montserrat" panose="00000500000000000000" pitchFamily="2"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The goal is to leverage generative AI to create consistent reports based on a given template. </a:t>
            </a:r>
          </a:p>
          <a:p>
            <a:r>
              <a:rPr lang="en-US" dirty="0"/>
              <a:t>The data and expected report output are as shown below.</a:t>
            </a:r>
          </a:p>
        </p:txBody>
      </p:sp>
      <p:pic>
        <p:nvPicPr>
          <p:cNvPr id="10" name="Picture 9">
            <a:extLst>
              <a:ext uri="{FF2B5EF4-FFF2-40B4-BE49-F238E27FC236}">
                <a16:creationId xmlns:a16="http://schemas.microsoft.com/office/drawing/2014/main" id="{2FF4BC62-9E56-6171-3D8D-820ED08FC15B}"/>
              </a:ext>
            </a:extLst>
          </p:cNvPr>
          <p:cNvPicPr>
            <a:picLocks noChangeAspect="1"/>
          </p:cNvPicPr>
          <p:nvPr/>
        </p:nvPicPr>
        <p:blipFill>
          <a:blip r:embed="rId4"/>
          <a:stretch>
            <a:fillRect/>
          </a:stretch>
        </p:blipFill>
        <p:spPr>
          <a:xfrm>
            <a:off x="1767082" y="1616593"/>
            <a:ext cx="6991161" cy="884526"/>
          </a:xfrm>
          <a:prstGeom prst="rect">
            <a:avLst/>
          </a:prstGeom>
          <a:ln w="38100">
            <a:solidFill>
              <a:srgbClr val="0C1752"/>
            </a:solidFill>
          </a:ln>
        </p:spPr>
      </p:pic>
      <p:sp>
        <p:nvSpPr>
          <p:cNvPr id="11" name="TextBox 10">
            <a:extLst>
              <a:ext uri="{FF2B5EF4-FFF2-40B4-BE49-F238E27FC236}">
                <a16:creationId xmlns:a16="http://schemas.microsoft.com/office/drawing/2014/main" id="{04FFF8EF-09BA-0D83-9B9C-08BE8735DC64}"/>
              </a:ext>
            </a:extLst>
          </p:cNvPr>
          <p:cNvSpPr txBox="1"/>
          <p:nvPr/>
        </p:nvSpPr>
        <p:spPr>
          <a:xfrm>
            <a:off x="1127228" y="2860717"/>
            <a:ext cx="8011117" cy="2677656"/>
          </a:xfrm>
          <a:prstGeom prst="rect">
            <a:avLst/>
          </a:prstGeom>
          <a:noFill/>
          <a:ln w="38100">
            <a:solidFill>
              <a:srgbClr val="0C1752"/>
            </a:solidFill>
          </a:ln>
        </p:spPr>
        <p:txBody>
          <a:bodyPr wrap="square">
            <a:spAutoFit/>
          </a:bodyPr>
          <a:lstStyle/>
          <a:p>
            <a:pPr defTabSz="914446"/>
            <a:r>
              <a:rPr lang="en-US" sz="1400" b="1" dirty="0">
                <a:solidFill>
                  <a:srgbClr val="000000"/>
                </a:solidFill>
                <a:latin typeface="Montserrat" panose="00000500000000000000" pitchFamily="2" charset="0"/>
              </a:rPr>
              <a:t>Week 1 Sales Summary</a:t>
            </a:r>
            <a:endParaRPr lang="en-US" sz="1400" dirty="0">
              <a:solidFill>
                <a:srgbClr val="000000"/>
              </a:solidFill>
              <a:latin typeface="Montserrat" panose="00000500000000000000" pitchFamily="2" charset="0"/>
            </a:endParaRPr>
          </a:p>
          <a:p>
            <a:pPr defTabSz="914446"/>
            <a:r>
              <a:rPr lang="en-US" sz="1400" b="1" dirty="0">
                <a:solidFill>
                  <a:srgbClr val="000000"/>
                </a:solidFill>
                <a:latin typeface="Montserrat" panose="00000500000000000000" pitchFamily="2" charset="0"/>
              </a:rPr>
              <a:t>Store Sales:</a:t>
            </a:r>
            <a:r>
              <a:rPr lang="en-US" sz="1400" dirty="0">
                <a:solidFill>
                  <a:srgbClr val="000000"/>
                </a:solidFill>
                <a:latin typeface="Montserrat" panose="00000500000000000000" pitchFamily="2" charset="0"/>
              </a:rPr>
              <a:t> Total $55,000.00 during Week 1, $25,000.00 generated from Store A, $30,000.00 generated from Store B.</a:t>
            </a:r>
          </a:p>
          <a:p>
            <a:pPr defTabSz="914446"/>
            <a:r>
              <a:rPr lang="en-US" sz="1400" b="1" dirty="0">
                <a:solidFill>
                  <a:srgbClr val="000000"/>
                </a:solidFill>
                <a:latin typeface="Montserrat" panose="00000500000000000000" pitchFamily="2" charset="0"/>
              </a:rPr>
              <a:t>Top Categories and Products:</a:t>
            </a:r>
            <a:endParaRPr lang="en-US" sz="1400" dirty="0">
              <a:solidFill>
                <a:srgbClr val="000000"/>
              </a:solidFill>
              <a:latin typeface="Montserrat" panose="00000500000000000000" pitchFamily="2" charset="0"/>
            </a:endParaRPr>
          </a:p>
          <a:p>
            <a:pPr defTabSz="914446">
              <a:buFont typeface="Arial" panose="020B0604020202020204" pitchFamily="34" charset="0"/>
              <a:buChar char="•"/>
            </a:pPr>
            <a:r>
              <a:rPr lang="en-US" sz="1400" dirty="0">
                <a:solidFill>
                  <a:srgbClr val="000000"/>
                </a:solidFill>
                <a:latin typeface="Montserrat" panose="00000500000000000000" pitchFamily="2" charset="0"/>
              </a:rPr>
              <a:t>Top Performing category is Electronics in Store A and Groceries in Store B.</a:t>
            </a:r>
          </a:p>
          <a:p>
            <a:pPr defTabSz="914446">
              <a:buFont typeface="Arial" panose="020B0604020202020204" pitchFamily="34" charset="0"/>
              <a:buChar char="•"/>
            </a:pPr>
            <a:r>
              <a:rPr lang="en-US" sz="1400" dirty="0">
                <a:solidFill>
                  <a:srgbClr val="000000"/>
                </a:solidFill>
                <a:latin typeface="Montserrat" panose="00000500000000000000" pitchFamily="2" charset="0"/>
              </a:rPr>
              <a:t>Top performing product is Laptop in Store A and Organic Milk in Store B.</a:t>
            </a:r>
          </a:p>
          <a:p>
            <a:pPr defTabSz="914446"/>
            <a:r>
              <a:rPr lang="en-US" sz="1400" b="1" dirty="0">
                <a:solidFill>
                  <a:srgbClr val="000000"/>
                </a:solidFill>
                <a:latin typeface="Montserrat" panose="00000500000000000000" pitchFamily="2" charset="0"/>
              </a:rPr>
              <a:t>Inventory Levels:</a:t>
            </a:r>
            <a:endParaRPr lang="en-US" sz="1400" dirty="0">
              <a:solidFill>
                <a:srgbClr val="000000"/>
              </a:solidFill>
              <a:latin typeface="Montserrat" panose="00000500000000000000" pitchFamily="2" charset="0"/>
            </a:endParaRPr>
          </a:p>
          <a:p>
            <a:pPr defTabSz="914446">
              <a:buFont typeface="Arial" panose="020B0604020202020204" pitchFamily="34" charset="0"/>
              <a:buChar char="•"/>
            </a:pPr>
            <a:r>
              <a:rPr lang="en-US" sz="1400" dirty="0">
                <a:solidFill>
                  <a:srgbClr val="000000"/>
                </a:solidFill>
                <a:latin typeface="Montserrat" panose="00000500000000000000" pitchFamily="2" charset="0"/>
              </a:rPr>
              <a:t>Inventory for Store A is 60.0%.</a:t>
            </a:r>
          </a:p>
          <a:p>
            <a:pPr defTabSz="914446">
              <a:buFont typeface="Arial" panose="020B0604020202020204" pitchFamily="34" charset="0"/>
              <a:buChar char="•"/>
            </a:pPr>
            <a:r>
              <a:rPr lang="en-US" sz="1400" dirty="0">
                <a:solidFill>
                  <a:srgbClr val="000000"/>
                </a:solidFill>
                <a:latin typeface="Montserrat" panose="00000500000000000000" pitchFamily="2" charset="0"/>
              </a:rPr>
              <a:t>Inventory for Store B is 50.0%.</a:t>
            </a:r>
          </a:p>
          <a:p>
            <a:pPr defTabSz="914446"/>
            <a:r>
              <a:rPr lang="en-US" sz="1400" b="1" dirty="0">
                <a:solidFill>
                  <a:srgbClr val="000000"/>
                </a:solidFill>
                <a:latin typeface="Montserrat" panose="00000500000000000000" pitchFamily="2" charset="0"/>
              </a:rPr>
              <a:t>Action Items:</a:t>
            </a:r>
            <a:endParaRPr lang="en-US" sz="1400" dirty="0">
              <a:solidFill>
                <a:srgbClr val="000000"/>
              </a:solidFill>
              <a:latin typeface="Montserrat" panose="00000500000000000000" pitchFamily="2" charset="0"/>
            </a:endParaRPr>
          </a:p>
          <a:p>
            <a:pPr defTabSz="914446">
              <a:buFont typeface="Arial" panose="020B0604020202020204" pitchFamily="34" charset="0"/>
              <a:buChar char="•"/>
            </a:pPr>
            <a:r>
              <a:rPr lang="en-US" sz="1400" dirty="0">
                <a:solidFill>
                  <a:srgbClr val="000000"/>
                </a:solidFill>
                <a:latin typeface="Montserrat" panose="00000500000000000000" pitchFamily="2" charset="0"/>
              </a:rPr>
              <a:t>Consider boosting stock for top-performing products like Laptop and Organic Milk.</a:t>
            </a:r>
          </a:p>
          <a:p>
            <a:pPr defTabSz="914446">
              <a:buFont typeface="Arial" panose="020B0604020202020204" pitchFamily="34" charset="0"/>
              <a:buChar char="•"/>
            </a:pPr>
            <a:r>
              <a:rPr lang="en-US" sz="1400" dirty="0">
                <a:solidFill>
                  <a:srgbClr val="000000"/>
                </a:solidFill>
                <a:latin typeface="Montserrat" panose="00000500000000000000" pitchFamily="2" charset="0"/>
              </a:rPr>
              <a:t>Monitor inventory levels in Store B to ensure availability for popular items in Groceries.</a:t>
            </a:r>
          </a:p>
        </p:txBody>
      </p:sp>
      <p:sp>
        <p:nvSpPr>
          <p:cNvPr id="12" name="TextBox 11">
            <a:extLst>
              <a:ext uri="{FF2B5EF4-FFF2-40B4-BE49-F238E27FC236}">
                <a16:creationId xmlns:a16="http://schemas.microsoft.com/office/drawing/2014/main" id="{FD6FDE43-66B6-E108-B183-22CCD6139B00}"/>
              </a:ext>
            </a:extLst>
          </p:cNvPr>
          <p:cNvSpPr txBox="1"/>
          <p:nvPr/>
        </p:nvSpPr>
        <p:spPr>
          <a:xfrm>
            <a:off x="862667" y="1767040"/>
            <a:ext cx="904415" cy="646331"/>
          </a:xfrm>
          <a:prstGeom prst="rect">
            <a:avLst/>
          </a:prstGeom>
          <a:noFill/>
        </p:spPr>
        <p:txBody>
          <a:bodyPr wrap="none" rtlCol="0">
            <a:spAutoFit/>
          </a:bodyPr>
          <a:lstStyle/>
          <a:p>
            <a:pPr algn="ctr"/>
            <a:r>
              <a:rPr lang="en-US" b="1" dirty="0">
                <a:solidFill>
                  <a:srgbClr val="0C1752"/>
                </a:solidFill>
                <a:latin typeface="Montserrat" panose="00000500000000000000" pitchFamily="2" charset="0"/>
              </a:rPr>
              <a:t>Input </a:t>
            </a:r>
          </a:p>
          <a:p>
            <a:pPr algn="ctr"/>
            <a:r>
              <a:rPr lang="en-US" b="1" dirty="0">
                <a:solidFill>
                  <a:srgbClr val="0C1752"/>
                </a:solidFill>
                <a:latin typeface="Montserrat" panose="00000500000000000000" pitchFamily="2" charset="0"/>
              </a:rPr>
              <a:t>Data</a:t>
            </a:r>
          </a:p>
        </p:txBody>
      </p:sp>
      <p:sp>
        <p:nvSpPr>
          <p:cNvPr id="13" name="TextBox 12">
            <a:extLst>
              <a:ext uri="{FF2B5EF4-FFF2-40B4-BE49-F238E27FC236}">
                <a16:creationId xmlns:a16="http://schemas.microsoft.com/office/drawing/2014/main" id="{D493E726-A81C-91A1-771B-D1CFECE3B284}"/>
              </a:ext>
            </a:extLst>
          </p:cNvPr>
          <p:cNvSpPr txBox="1"/>
          <p:nvPr/>
        </p:nvSpPr>
        <p:spPr>
          <a:xfrm>
            <a:off x="0" y="4194012"/>
            <a:ext cx="1124026" cy="646331"/>
          </a:xfrm>
          <a:prstGeom prst="rect">
            <a:avLst/>
          </a:prstGeom>
          <a:noFill/>
        </p:spPr>
        <p:txBody>
          <a:bodyPr wrap="none" rtlCol="0">
            <a:spAutoFit/>
          </a:bodyPr>
          <a:lstStyle/>
          <a:p>
            <a:r>
              <a:rPr lang="en-US" b="1" dirty="0">
                <a:solidFill>
                  <a:srgbClr val="0C1752"/>
                </a:solidFill>
                <a:latin typeface="Montserrat" panose="00000500000000000000" pitchFamily="2" charset="0"/>
              </a:rPr>
              <a:t>Output </a:t>
            </a:r>
          </a:p>
          <a:p>
            <a:r>
              <a:rPr lang="en-US" b="1" dirty="0">
                <a:solidFill>
                  <a:srgbClr val="0C1752"/>
                </a:solidFill>
                <a:latin typeface="Montserrat" panose="00000500000000000000" pitchFamily="2" charset="0"/>
              </a:rPr>
              <a:t>Report</a:t>
            </a:r>
          </a:p>
        </p:txBody>
      </p:sp>
    </p:spTree>
    <p:extLst>
      <p:ext uri="{BB962C8B-B14F-4D97-AF65-F5344CB8AC3E}">
        <p14:creationId xmlns:p14="http://schemas.microsoft.com/office/powerpoint/2010/main" val="3582389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AB0A45-FCFA-6226-6B25-135CE796AF0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3F8C523-9D67-6EB7-CAEF-0959E0B46222}"/>
              </a:ext>
            </a:extLst>
          </p:cNvPr>
          <p:cNvPicPr>
            <a:picLocks noChangeAspect="1"/>
          </p:cNvPicPr>
          <p:nvPr/>
        </p:nvPicPr>
        <p:blipFill>
          <a:blip r:embed="rId2"/>
          <a:stretch>
            <a:fillRect/>
          </a:stretch>
        </p:blipFill>
        <p:spPr>
          <a:xfrm>
            <a:off x="0" y="0"/>
            <a:ext cx="12224773" cy="6858000"/>
          </a:xfrm>
          <a:prstGeom prst="rect">
            <a:avLst/>
          </a:prstGeom>
        </p:spPr>
      </p:pic>
      <p:pic>
        <p:nvPicPr>
          <p:cNvPr id="6" name="Picture 5">
            <a:extLst>
              <a:ext uri="{FF2B5EF4-FFF2-40B4-BE49-F238E27FC236}">
                <a16:creationId xmlns:a16="http://schemas.microsoft.com/office/drawing/2014/main" id="{259C2D48-B6DF-EEA8-2FFB-AF679477DAF5}"/>
              </a:ext>
            </a:extLst>
          </p:cNvPr>
          <p:cNvPicPr>
            <a:picLocks noChangeAspect="1"/>
          </p:cNvPicPr>
          <p:nvPr/>
        </p:nvPicPr>
        <p:blipFill>
          <a:blip r:embed="rId3"/>
          <a:srcRect l="2731" t="18967" r="5594" b="23672"/>
          <a:stretch/>
        </p:blipFill>
        <p:spPr>
          <a:xfrm>
            <a:off x="9428854" y="90489"/>
            <a:ext cx="2763146" cy="477788"/>
          </a:xfrm>
          <a:prstGeom prst="rect">
            <a:avLst/>
          </a:prstGeom>
        </p:spPr>
      </p:pic>
      <p:sp>
        <p:nvSpPr>
          <p:cNvPr id="7" name="Прямоугольник 9">
            <a:extLst>
              <a:ext uri="{FF2B5EF4-FFF2-40B4-BE49-F238E27FC236}">
                <a16:creationId xmlns:a16="http://schemas.microsoft.com/office/drawing/2014/main" id="{F616DA49-EE0B-0A64-1249-E0C891FB044F}"/>
              </a:ext>
            </a:extLst>
          </p:cNvPr>
          <p:cNvSpPr/>
          <p:nvPr/>
        </p:nvSpPr>
        <p:spPr>
          <a:xfrm>
            <a:off x="154722" y="90489"/>
            <a:ext cx="9827492" cy="461665"/>
          </a:xfrm>
          <a:prstGeom prst="rect">
            <a:avLst/>
          </a:prstGeom>
        </p:spPr>
        <p:txBody>
          <a:bodyPr wrap="square">
            <a:spAutoFit/>
          </a:bodyPr>
          <a:lstStyle/>
          <a:p>
            <a:r>
              <a:rPr lang="en-US" sz="2400" dirty="0">
                <a:solidFill>
                  <a:schemeClr val="bg1"/>
                </a:solidFill>
                <a:latin typeface="Montserrat" charset="0"/>
                <a:ea typeface="Montserrat" charset="0"/>
                <a:cs typeface="Montserrat" charset="0"/>
              </a:rPr>
              <a:t>Report Template and Column Headers</a:t>
            </a:r>
          </a:p>
        </p:txBody>
      </p:sp>
      <p:sp>
        <p:nvSpPr>
          <p:cNvPr id="9" name="TextBox 8">
            <a:extLst>
              <a:ext uri="{FF2B5EF4-FFF2-40B4-BE49-F238E27FC236}">
                <a16:creationId xmlns:a16="http://schemas.microsoft.com/office/drawing/2014/main" id="{DF09FB89-CFAD-1DFB-1075-8B0161FC3C66}"/>
              </a:ext>
            </a:extLst>
          </p:cNvPr>
          <p:cNvSpPr txBox="1"/>
          <p:nvPr/>
        </p:nvSpPr>
        <p:spPr>
          <a:xfrm rot="5400000">
            <a:off x="9505627" y="3291463"/>
            <a:ext cx="5106141" cy="338554"/>
          </a:xfrm>
          <a:prstGeom prst="rect">
            <a:avLst/>
          </a:prstGeom>
          <a:noFill/>
        </p:spPr>
        <p:txBody>
          <a:bodyPr wrap="none" rtlCol="0">
            <a:spAutoFit/>
          </a:bodyPr>
          <a:lstStyle/>
          <a:p>
            <a:r>
              <a:rPr lang="en-US" sz="1600" dirty="0">
                <a:solidFill>
                  <a:schemeClr val="accent3"/>
                </a:solidFill>
              </a:rPr>
              <a:t>© All rights reserved for Dr. Ryan Ahmed @Stemplicity Inc. </a:t>
            </a:r>
          </a:p>
        </p:txBody>
      </p:sp>
      <p:pic>
        <p:nvPicPr>
          <p:cNvPr id="2" name="Picture 1">
            <a:extLst>
              <a:ext uri="{FF2B5EF4-FFF2-40B4-BE49-F238E27FC236}">
                <a16:creationId xmlns:a16="http://schemas.microsoft.com/office/drawing/2014/main" id="{C17E0F68-3875-6050-E7DA-68457C74E658}"/>
              </a:ext>
            </a:extLst>
          </p:cNvPr>
          <p:cNvPicPr>
            <a:picLocks noChangeAspect="1"/>
          </p:cNvPicPr>
          <p:nvPr/>
        </p:nvPicPr>
        <p:blipFill>
          <a:blip r:embed="rId4"/>
          <a:stretch>
            <a:fillRect/>
          </a:stretch>
        </p:blipFill>
        <p:spPr>
          <a:xfrm>
            <a:off x="1487220" y="1281079"/>
            <a:ext cx="8850127" cy="1910245"/>
          </a:xfrm>
          <a:prstGeom prst="rect">
            <a:avLst/>
          </a:prstGeom>
        </p:spPr>
      </p:pic>
      <p:pic>
        <p:nvPicPr>
          <p:cNvPr id="3" name="Picture 2">
            <a:extLst>
              <a:ext uri="{FF2B5EF4-FFF2-40B4-BE49-F238E27FC236}">
                <a16:creationId xmlns:a16="http://schemas.microsoft.com/office/drawing/2014/main" id="{87C591C2-1B12-E0DD-7936-8E04E0B9EEEA}"/>
              </a:ext>
            </a:extLst>
          </p:cNvPr>
          <p:cNvPicPr>
            <a:picLocks noChangeAspect="1"/>
          </p:cNvPicPr>
          <p:nvPr/>
        </p:nvPicPr>
        <p:blipFill>
          <a:blip r:embed="rId5"/>
          <a:stretch>
            <a:fillRect/>
          </a:stretch>
        </p:blipFill>
        <p:spPr>
          <a:xfrm>
            <a:off x="2706021" y="3904126"/>
            <a:ext cx="6412526" cy="2477891"/>
          </a:xfrm>
          <a:prstGeom prst="rect">
            <a:avLst/>
          </a:prstGeom>
        </p:spPr>
      </p:pic>
      <p:sp>
        <p:nvSpPr>
          <p:cNvPr id="4" name="TextBox 3">
            <a:extLst>
              <a:ext uri="{FF2B5EF4-FFF2-40B4-BE49-F238E27FC236}">
                <a16:creationId xmlns:a16="http://schemas.microsoft.com/office/drawing/2014/main" id="{54FB3114-3E24-5E34-B821-C82B5BCCADA6}"/>
              </a:ext>
            </a:extLst>
          </p:cNvPr>
          <p:cNvSpPr txBox="1"/>
          <p:nvPr/>
        </p:nvSpPr>
        <p:spPr>
          <a:xfrm>
            <a:off x="4344129" y="875712"/>
            <a:ext cx="2747551" cy="369332"/>
          </a:xfrm>
          <a:prstGeom prst="rect">
            <a:avLst/>
          </a:prstGeom>
          <a:noFill/>
        </p:spPr>
        <p:txBody>
          <a:bodyPr wrap="square" rtlCol="0">
            <a:spAutoFit/>
          </a:bodyPr>
          <a:lstStyle/>
          <a:p>
            <a:pPr algn="ctr"/>
            <a:r>
              <a:rPr lang="en-US" b="1" dirty="0">
                <a:solidFill>
                  <a:srgbClr val="0C1752"/>
                </a:solidFill>
                <a:latin typeface="Montserrat" panose="00000500000000000000" pitchFamily="2" charset="0"/>
              </a:rPr>
              <a:t>Report Template</a:t>
            </a:r>
          </a:p>
        </p:txBody>
      </p:sp>
      <p:sp>
        <p:nvSpPr>
          <p:cNvPr id="8" name="TextBox 7">
            <a:extLst>
              <a:ext uri="{FF2B5EF4-FFF2-40B4-BE49-F238E27FC236}">
                <a16:creationId xmlns:a16="http://schemas.microsoft.com/office/drawing/2014/main" id="{2437AC48-6755-86CC-68FA-749DA3AE1998}"/>
              </a:ext>
            </a:extLst>
          </p:cNvPr>
          <p:cNvSpPr txBox="1"/>
          <p:nvPr/>
        </p:nvSpPr>
        <p:spPr>
          <a:xfrm>
            <a:off x="4344128" y="3460740"/>
            <a:ext cx="2747551" cy="369332"/>
          </a:xfrm>
          <a:prstGeom prst="rect">
            <a:avLst/>
          </a:prstGeom>
          <a:noFill/>
        </p:spPr>
        <p:txBody>
          <a:bodyPr wrap="square" rtlCol="0">
            <a:spAutoFit/>
          </a:bodyPr>
          <a:lstStyle/>
          <a:p>
            <a:pPr algn="ctr"/>
            <a:r>
              <a:rPr lang="en-US" b="1" dirty="0">
                <a:solidFill>
                  <a:srgbClr val="0C1752"/>
                </a:solidFill>
                <a:latin typeface="Montserrat" panose="00000500000000000000" pitchFamily="2" charset="0"/>
              </a:rPr>
              <a:t>Column Headers</a:t>
            </a:r>
          </a:p>
        </p:txBody>
      </p:sp>
    </p:spTree>
    <p:extLst>
      <p:ext uri="{BB962C8B-B14F-4D97-AF65-F5344CB8AC3E}">
        <p14:creationId xmlns:p14="http://schemas.microsoft.com/office/powerpoint/2010/main" val="38139980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WSP 2020">
      <a:dk1>
        <a:srgbClr val="000000"/>
      </a:dk1>
      <a:lt1>
        <a:srgbClr val="FFFFFF"/>
      </a:lt1>
      <a:dk2>
        <a:srgbClr val="44546A"/>
      </a:dk2>
      <a:lt2>
        <a:srgbClr val="E7E6E6"/>
      </a:lt2>
      <a:accent1>
        <a:srgbClr val="0B8ECC"/>
      </a:accent1>
      <a:accent2>
        <a:srgbClr val="49C0F5"/>
      </a:accent2>
      <a:accent3>
        <a:srgbClr val="35BDAD"/>
      </a:accent3>
      <a:accent4>
        <a:srgbClr val="474AC1"/>
      </a:accent4>
      <a:accent5>
        <a:srgbClr val="26292D"/>
      </a:accent5>
      <a:accent6>
        <a:srgbClr val="8CFCA7"/>
      </a:accent6>
      <a:hlink>
        <a:srgbClr val="0B8ECC"/>
      </a:hlink>
      <a:folHlink>
        <a:srgbClr val="49C0F5"/>
      </a:folHlink>
    </a:clrScheme>
    <a:fontScheme name="Cambria">
      <a:maj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spPr>
      <a:bodyPr rtlCol="0" anchor="ctr">
        <a:noAutofit/>
      </a:bodyPr>
      <a:lstStyle>
        <a:defPPr algn="l">
          <a:defRPr dirty="0"/>
        </a:defPPr>
      </a:lstStyle>
    </a:spDef>
    <a:txDef>
      <a:spPr>
        <a:noFill/>
      </a:spPr>
      <a:bodyPr wrap="square" rtlCol="0">
        <a:noAutofit/>
      </a:bodyPr>
      <a:lstStyle>
        <a:defPPr marL="228600" indent="-228600" algn="l">
          <a:lnSpc>
            <a:spcPct val="120000"/>
          </a:lnSpc>
          <a:spcBef>
            <a:spcPts val="400"/>
          </a:spcBef>
          <a:spcAft>
            <a:spcPts val="1200"/>
          </a:spcAft>
          <a:buClr>
            <a:schemeClr val="accent1"/>
          </a:buClr>
          <a:buFont typeface="Arial" panose="020B0604020202020204" pitchFamily="34" charset="0"/>
          <a:buChar char="•"/>
          <a:defRPr sz="2400" dirty="0" smtClean="0"/>
        </a:defPPr>
      </a:lstStyle>
    </a:txDef>
  </a:objectDefaults>
  <a:extraClrSchemeLst/>
  <a:extLst>
    <a:ext uri="{05A4C25C-085E-4340-85A3-A5531E510DB2}">
      <thm15:themeFamily xmlns:thm15="http://schemas.microsoft.com/office/thememl/2012/main" name="WSP Instructional Template 2021 FULL" id="{AE94AF34-459A-4CC8-B9CC-343EAC681191}" vid="{86191A48-A61E-4A5B-AFB2-039AB9BB08C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4358</TotalTime>
  <Words>713</Words>
  <Application>Microsoft Office PowerPoint</Application>
  <PresentationFormat>Widescreen</PresentationFormat>
  <Paragraphs>71</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Calibri</vt:lpstr>
      <vt:lpstr>Calibri Light</vt:lpstr>
      <vt:lpstr>Cambria</vt:lpstr>
      <vt:lpstr>Montserrat</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kukesh kodess</dc:creator>
  <cp:lastModifiedBy>Ryan Ahmed</cp:lastModifiedBy>
  <cp:revision>532</cp:revision>
  <dcterms:created xsi:type="dcterms:W3CDTF">2019-11-18T17:58:36Z</dcterms:created>
  <dcterms:modified xsi:type="dcterms:W3CDTF">2025-01-19T18:09:08Z</dcterms:modified>
</cp:coreProperties>
</file>

<file path=docProps/thumbnail.jpeg>
</file>